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sldIdLst>
    <p:sldId id="338" r:id="rId3"/>
    <p:sldId id="341" r:id="rId4"/>
    <p:sldId id="351" r:id="rId5"/>
    <p:sldId id="259" r:id="rId6"/>
    <p:sldId id="342" r:id="rId7"/>
    <p:sldId id="390" r:id="rId8"/>
    <p:sldId id="391" r:id="rId9"/>
    <p:sldId id="392" r:id="rId10"/>
    <p:sldId id="397" r:id="rId11"/>
    <p:sldId id="398" r:id="rId12"/>
    <p:sldId id="399" r:id="rId13"/>
    <p:sldId id="400" r:id="rId14"/>
    <p:sldId id="401" r:id="rId15"/>
    <p:sldId id="402" r:id="rId16"/>
    <p:sldId id="337" r:id="rId17"/>
    <p:sldId id="393" r:id="rId18"/>
    <p:sldId id="256" r:id="rId19"/>
    <p:sldId id="384" r:id="rId20"/>
    <p:sldId id="385" r:id="rId21"/>
    <p:sldId id="386" r:id="rId22"/>
    <p:sldId id="387" r:id="rId23"/>
    <p:sldId id="388" r:id="rId24"/>
    <p:sldId id="389" r:id="rId25"/>
    <p:sldId id="394" r:id="rId26"/>
    <p:sldId id="269" r:id="rId27"/>
    <p:sldId id="356" r:id="rId28"/>
    <p:sldId id="277" r:id="rId29"/>
    <p:sldId id="375" r:id="rId30"/>
    <p:sldId id="301" r:id="rId31"/>
    <p:sldId id="403" r:id="rId32"/>
    <p:sldId id="376" r:id="rId33"/>
    <p:sldId id="408" r:id="rId34"/>
    <p:sldId id="39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C7B"/>
    <a:srgbClr val="68AAC1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C2810C-1D1D-1746-8911-166D985F5EBA}" v="6" dt="2026-07-08T09:29:57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40"/>
    <p:restoredTop sz="94545"/>
  </p:normalViewPr>
  <p:slideViewPr>
    <p:cSldViewPr snapToGrid="0">
      <p:cViewPr varScale="1">
        <p:scale>
          <a:sx n="65" d="100"/>
          <a:sy n="65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86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DFA133F7-D514-81A3-4399-5700CB597EC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B557FF-D081-2EEF-3BE2-6A154A5F4F48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691B31B5-4786-36C9-E022-234CDE636BA5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D78F2E0-21F5-0DC5-5655-AA0D79D34AF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D54B44-07F9-2030-DB35-A3AEB22DB7A5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Incrível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894137" y="1857992"/>
            <a:ext cx="8582363" cy="43020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incrível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maravilhoso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Pai do Céu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Seu amor!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4X)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Pai do Céu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Seu amor!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BB38264-F6DC-622A-5BB1-203D52B31573}"/>
              </a:ext>
            </a:extLst>
          </p:cNvPr>
          <p:cNvSpPr txBox="1">
            <a:spLocks/>
          </p:cNvSpPr>
          <p:nvPr/>
        </p:nvSpPr>
        <p:spPr>
          <a:xfrm>
            <a:off x="-954945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"Amazing" by Kimberly </a:t>
            </a:r>
            <a:r>
              <a:rPr lang="en-US" sz="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Houliston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, copyright © 2004 Abide Family Ministries.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DB475EE-4F2F-6ED7-92B4-E0834A736A1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748001-D3F1-C390-A7B1-D07DB519600D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ncrível">
            <a:hlinkClick r:id="" action="ppaction://media"/>
            <a:extLst>
              <a:ext uri="{FF2B5EF4-FFF2-40B4-BE49-F238E27FC236}">
                <a16:creationId xmlns:a16="http://schemas.microsoft.com/office/drawing/2014/main" id="{163C0E9E-E27A-08BD-04A3-B01A429A0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D323771-55FA-BD08-7CFD-E2FFE3DA2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Com Cristo para Sempre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E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starei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F34E99-5347-58EA-AF7D-B2A51231D6B2}"/>
              </a:ext>
            </a:extLst>
          </p:cNvPr>
          <p:cNvSpPr txBox="1">
            <a:spLocks/>
          </p:cNvSpPr>
          <p:nvPr/>
        </p:nvSpPr>
        <p:spPr>
          <a:xfrm>
            <a:off x="814388" y="1818280"/>
            <a:ext cx="8204106" cy="457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recuar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desistir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aonde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Ele for.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passos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lang="en-US" sz="2000" kern="100" dirty="0">
              <a:solidFill>
                <a:prstClr val="black"/>
              </a:solidFill>
              <a:latin typeface="Century Gothic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57300297-C76F-C689-1B7E-E7029A8FC4F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0C041D-15EE-B29F-BCF4-B4262C21D259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Com Cristo Para Sempre Estarei">
            <a:hlinkClick r:id="" action="ppaction://media"/>
            <a:extLst>
              <a:ext uri="{FF2B5EF4-FFF2-40B4-BE49-F238E27FC236}">
                <a16:creationId xmlns:a16="http://schemas.microsoft.com/office/drawing/2014/main" id="{BD87AAD7-DE7A-9CC4-C17F-6BBAD30BEA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C5B3E-D56F-4CEE-AA54-4143F0C0A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48358C6-7F6E-A244-F733-FB1C743A5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Com Cristo para Sempre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E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starei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0AD2E99-9C73-A0F2-1775-AAD65309455D}"/>
              </a:ext>
            </a:extLst>
          </p:cNvPr>
          <p:cNvSpPr txBox="1">
            <a:spLocks/>
          </p:cNvSpPr>
          <p:nvPr/>
        </p:nvSpPr>
        <p:spPr>
          <a:xfrm>
            <a:off x="814387" y="1818280"/>
            <a:ext cx="7903727" cy="457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recuar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desistir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aonde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for.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passos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BB49B8DD-4359-3BDF-B7DF-19D8AE135EF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9AB2BAF-3ADB-FAF5-CF82-A7B05E7002A2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1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55DDEC4-A264-6362-4396-1FE854435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5700676-B451-147E-5895-1F4CA5F36CEE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1A5F22D-4745-E559-E110-AC8F7EB59BA2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352A591E-2BEB-A2D5-D2F2-717B06B67F0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344A38-5F95-BAFE-5DD8-2F044B64DB37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AFD36166-28C9-9D36-31CD-91907BCE66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27197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7198D6F-42D7-DC4C-52FC-D4EB89619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A0789DF-1AF4-0544-E47D-E4888FC767BD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F81B346B-BF9B-5F8E-7D8D-DA8C06470869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161A49-4A4D-FDAE-B399-B8A35A71A87C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59D12EC0-2935-388F-A0F8-7E987F3641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A62D62D0-84DD-9AA0-3E36-09994DCBA413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4E8CF9-8EB2-0166-D7C3-EE1E47BCF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D4237F-B0BD-66FE-C648-9603E22AAF70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0DDEBCA-124A-01D4-0330-354CB45C7280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CCFB1499-9DD6-F7E6-5573-D65C8DA9A83A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44BB71-A2A7-C18B-94FD-F37CB29CA68A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C5C7C8D8-E508-4C3C-1D27-B9857DB8B1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A8571F1-A57F-6530-77B1-2CF9C0834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DF2E8FE-207F-02AE-9B13-D41B3F4055C4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9A7606-4F32-1FBF-AB1B-42FF739B6DA8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160599BD-2836-DDFF-9218-962F77D8D06A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4D7A354-6BB1-BD9B-E18C-B4090CC9E980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3E5ABB96-99A6-96AF-8F89-5578873E4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2130F9C3-8802-6349-1064-4D0D6E3860B2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1723789" y="2159421"/>
            <a:ext cx="6318409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ama-me tanto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me chama para 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seguir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75689453-315E-8AA8-E942-2334D4BFA75B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471825-1F93-2966-3442-198FF714AD31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E118C0-033C-4292-51F1-D0AFB68264F5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93CDB0-C5D4-6764-69A9-CEC8F029C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8C266A-2265-2378-CA7A-050ACE09AE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7474" y="-10892"/>
            <a:ext cx="9057052" cy="686889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6C351D6-8AFA-959F-9362-C2F0D97F81E2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720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CDD198-6E6C-1D92-ED9C-5A830FD141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52AE11B-4B7F-4983-02C3-2360F577337C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11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53A211-6E6C-3793-A0CF-1EF438888A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07755" y="6194"/>
            <a:ext cx="5976489" cy="685180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D950FC0-6928-B468-F8E7-EA87F660E870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64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990E77-FCF6-81EE-E3B8-1CD7F335D7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32918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72AA82A-6AF6-8C3D-B7C6-5FB03C9C7AB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616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458F4B-83A3-A153-70F2-B1E03693C3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18746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F59A4ED-30C9-093D-CD15-63D6A0AA91B1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6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F17AD3-3461-23A0-D5C0-B25880EA3B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13" y="0"/>
            <a:ext cx="12283719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7B9D0E5-F8C4-895E-DA75-16FE7DACB38F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805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C4A933-95F4-69BA-B72F-D92317E4ADCC}"/>
              </a:ext>
            </a:extLst>
          </p:cNvPr>
          <p:cNvSpPr/>
          <p:nvPr/>
        </p:nvSpPr>
        <p:spPr>
          <a:xfrm>
            <a:off x="688455" y="1390179"/>
            <a:ext cx="4996728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AC51578E-6A0A-A469-32BA-D73985DEF68D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EA174A-99AE-5814-A9B9-6A09D263CE86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657437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"John 8:12"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586083" y="2101414"/>
            <a:ext cx="8345881" cy="3944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lhes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“Eu sou a luz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segue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trevas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luz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João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capítulo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8 verso 12.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r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João 8:12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7747654-3F17-5380-5FB6-6D05A4C24F82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A610ED-CC08-D6C2-C28E-4375BBFB8FEA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João c8 v12">
            <a:hlinkClick r:id="" action="ppaction://media"/>
            <a:extLst>
              <a:ext uri="{FF2B5EF4-FFF2-40B4-BE49-F238E27FC236}">
                <a16:creationId xmlns:a16="http://schemas.microsoft.com/office/drawing/2014/main" id="{5057AA3D-5300-BB2D-374A-1D7D7EF95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7A1C11D-44B0-9B8F-B40E-BD3BFE047900}"/>
              </a:ext>
            </a:extLst>
          </p:cNvPr>
          <p:cNvSpPr/>
          <p:nvPr/>
        </p:nvSpPr>
        <p:spPr>
          <a:xfrm>
            <a:off x="159027" y="2654114"/>
            <a:ext cx="5804452" cy="3693677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159027" y="2675666"/>
            <a:ext cx="580445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Então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Jesus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tornou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falar-lhes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dizendo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: Eu sou a luz do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mundo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Me segue de modo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algum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andará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trevas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mas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terá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luz da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vida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8:12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1858C344-0EEB-4D72-F14D-E1C52B16B34A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3FEFD54-50FC-5079-87F8-0080416F280C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BB3E67-E4C8-2B77-6327-0A5B3664DCB9}"/>
              </a:ext>
            </a:extLst>
          </p:cNvPr>
          <p:cNvSpPr/>
          <p:nvPr/>
        </p:nvSpPr>
        <p:spPr>
          <a:xfrm>
            <a:off x="6096000" y="1643621"/>
            <a:ext cx="4522575" cy="3570758"/>
          </a:xfrm>
          <a:prstGeom prst="roundRect">
            <a:avLst/>
          </a:prstGeom>
          <a:solidFill>
            <a:srgbClr val="1452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2132044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MISSONÁRIO</a:t>
            </a:r>
          </a:p>
        </p:txBody>
      </p:sp>
    </p:spTree>
    <p:extLst>
      <p:ext uri="{BB962C8B-B14F-4D97-AF65-F5344CB8AC3E}">
        <p14:creationId xmlns:p14="http://schemas.microsoft.com/office/powerpoint/2010/main" val="25393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95E383-474C-BE86-4280-1D74604E6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B8940364-4931-28E1-520C-23B43E8DC9C2}"/>
              </a:ext>
            </a:extLst>
          </p:cNvPr>
          <p:cNvSpPr txBox="1"/>
          <p:nvPr/>
        </p:nvSpPr>
        <p:spPr>
          <a:xfrm>
            <a:off x="1723789" y="2159421"/>
            <a:ext cx="6318409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ama-me tanto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que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me chama para 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seguir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C5340881-CBA6-BD92-16DF-56699F1A7EC8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BFA99E-4271-2D36-D4B3-A27629EABAC2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2142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0039F-9DB6-85A6-DF63-84B150E95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276E7-11E4-EBF9-ABAD-23185A2C9379}"/>
              </a:ext>
            </a:extLst>
          </p:cNvPr>
          <p:cNvSpPr txBox="1">
            <a:spLocks/>
          </p:cNvSpPr>
          <p:nvPr/>
        </p:nvSpPr>
        <p:spPr>
          <a:xfrm>
            <a:off x="0" y="6417071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"All the Time" by Kimberly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Houliston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, copyright © 2017 Abide Family Ministries. Used by permission.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4C2EAF8-F884-3FDC-6609-799317CF7429}"/>
              </a:ext>
            </a:extLst>
          </p:cNvPr>
          <p:cNvSpPr txBox="1">
            <a:spLocks/>
          </p:cNvSpPr>
          <p:nvPr/>
        </p:nvSpPr>
        <p:spPr>
          <a:xfrm>
            <a:off x="1051009" y="1048215"/>
            <a:ext cx="7839511" cy="5614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Sempre, sempre, sempre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Sempre, sempre, sim,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 sempre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aonde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mandar,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Mesmo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Ainda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Sempre, sempre, sempre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Sempre, sempre, sim,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 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25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F2875A-4984-C54A-66E0-53D65D6AA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838" y="447584"/>
            <a:ext cx="286006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E217B16-1119-F038-EF15-79CB7F1BFC65}"/>
              </a:ext>
            </a:extLst>
          </p:cNvPr>
          <p:cNvSpPr/>
          <p:nvPr/>
        </p:nvSpPr>
        <p:spPr>
          <a:xfrm>
            <a:off x="-1" y="447585"/>
            <a:ext cx="4064839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F2AB62C-671B-DBEC-AC6D-B694EABE9325}"/>
              </a:ext>
            </a:extLst>
          </p:cNvPr>
          <p:cNvSpPr txBox="1">
            <a:spLocks/>
          </p:cNvSpPr>
          <p:nvPr/>
        </p:nvSpPr>
        <p:spPr>
          <a:xfrm>
            <a:off x="-1" y="447585"/>
            <a:ext cx="406483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DE ENCERRAMENTO</a:t>
            </a:r>
          </a:p>
        </p:txBody>
      </p:sp>
      <p:pic>
        <p:nvPicPr>
          <p:cNvPr id="14" name="Sempre">
            <a:hlinkClick r:id="" action="ppaction://media"/>
            <a:extLst>
              <a:ext uri="{FF2B5EF4-FFF2-40B4-BE49-F238E27FC236}">
                <a16:creationId xmlns:a16="http://schemas.microsoft.com/office/drawing/2014/main" id="{7F45786C-ADF0-71DD-9F5D-017975D4ED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2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ORAÇÃO</a:t>
            </a: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864</Words>
  <Application>Microsoft Office PowerPoint</Application>
  <PresentationFormat>Ecrã Panorâmico</PresentationFormat>
  <Paragraphs>173</Paragraphs>
  <Slides>33</Slides>
  <Notes>3</Notes>
  <HiddenSlides>0</HiddenSlides>
  <MMClips>8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Apresentação do PowerPoint</vt:lpstr>
      <vt:lpstr>Incrível</vt:lpstr>
      <vt:lpstr>Com Cristo para Sempre Estarei</vt:lpstr>
      <vt:lpstr>Com Cristo para Sempre Estarei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Parabéns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João 8:12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Sempre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30</cp:revision>
  <dcterms:created xsi:type="dcterms:W3CDTF">2025-11-10T16:37:45Z</dcterms:created>
  <dcterms:modified xsi:type="dcterms:W3CDTF">2026-07-24T19:22:25Z</dcterms:modified>
</cp:coreProperties>
</file>