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338" r:id="rId3"/>
    <p:sldId id="341" r:id="rId4"/>
    <p:sldId id="387" r:id="rId5"/>
    <p:sldId id="351" r:id="rId6"/>
    <p:sldId id="259" r:id="rId7"/>
    <p:sldId id="342" r:id="rId8"/>
    <p:sldId id="404" r:id="rId9"/>
    <p:sldId id="388" r:id="rId10"/>
    <p:sldId id="276" r:id="rId11"/>
    <p:sldId id="397" r:id="rId12"/>
    <p:sldId id="398" r:id="rId13"/>
    <p:sldId id="399" r:id="rId14"/>
    <p:sldId id="400" r:id="rId15"/>
    <p:sldId id="401" r:id="rId16"/>
    <p:sldId id="402" r:id="rId17"/>
    <p:sldId id="337" r:id="rId18"/>
    <p:sldId id="393" r:id="rId19"/>
    <p:sldId id="256" r:id="rId20"/>
    <p:sldId id="369" r:id="rId21"/>
    <p:sldId id="370" r:id="rId22"/>
    <p:sldId id="371" r:id="rId23"/>
    <p:sldId id="372" r:id="rId24"/>
    <p:sldId id="373" r:id="rId25"/>
    <p:sldId id="374" r:id="rId26"/>
    <p:sldId id="394" r:id="rId27"/>
    <p:sldId id="269" r:id="rId28"/>
    <p:sldId id="277" r:id="rId29"/>
    <p:sldId id="356" r:id="rId30"/>
    <p:sldId id="396" r:id="rId31"/>
    <p:sldId id="301" r:id="rId32"/>
    <p:sldId id="403" r:id="rId33"/>
    <p:sldId id="368" r:id="rId34"/>
    <p:sldId id="39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F0C212-0CFB-454D-8C04-424A8DA635BA}" v="10" dt="2026-07-08T09:19:12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/>
    <p:restoredTop sz="94545"/>
  </p:normalViewPr>
  <p:slideViewPr>
    <p:cSldViewPr snapToGrid="0">
      <p:cViewPr varScale="1">
        <p:scale>
          <a:sx n="65" d="100"/>
          <a:sy n="65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67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E7292F3A-6C32-7A89-7C9F-D06007055918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F99867-2B93-EA5F-0751-10B90E2E7E35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AF7803-FABD-582B-9A26-B7A7A1529B2E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E395B-BFE2-DB3F-2C5D-0F37FB9B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980E7CF-2C39-E817-DA33-721AA746F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638159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Biblía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</a:t>
            </a:r>
            <a:endParaRPr lang="en-AU" sz="2400" dirty="0">
              <a:solidFill>
                <a:srgbClr val="957FF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C5330439-C528-7247-7D6E-D1B663474B24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16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C5974B65-8341-1740-FD2E-578F028517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0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FD106754-501E-6B0F-5223-36ECF55BD91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6F9BCB-EDD2-AC30-D062-63A1EF47915A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885026" y="1730758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B38264-F6DC-622A-5BB1-203D52B31573}"/>
              </a:ext>
            </a:extLst>
          </p:cNvPr>
          <p:cNvSpPr txBox="1">
            <a:spLocks/>
          </p:cNvSpPr>
          <p:nvPr/>
        </p:nvSpPr>
        <p:spPr>
          <a:xfrm>
            <a:off x="89214" y="6502276"/>
            <a:ext cx="7766440" cy="331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EBC66D1-3031-7062-3A5F-FE280C850A8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04C701-58E7-29E3-45D0-52B453D27B57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1A0DB82F-177C-CCB7-848F-3DA5633E36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3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Com Cristo para Sempre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starei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814388" y="1818280"/>
            <a:ext cx="7580675" cy="457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recuar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desistir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F0BE151-E21D-16DF-1035-7B6FFAB33695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B527CF-B18C-0E13-F007-10C14540D79F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Com Cristo Para Sempre Estarei">
            <a:hlinkClick r:id="" action="ppaction://media"/>
            <a:extLst>
              <a:ext uri="{FF2B5EF4-FFF2-40B4-BE49-F238E27FC236}">
                <a16:creationId xmlns:a16="http://schemas.microsoft.com/office/drawing/2014/main" id="{043E4DCA-D08B-74D2-9278-C7FB35806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C2B8F-0B33-0FF1-40BA-A34B418A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4927-8532-F293-98D5-7DA294A1B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Com Cristo para Sempre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E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starei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CDC31-C62D-54A4-5F77-C6D7E5431C37}"/>
              </a:ext>
            </a:extLst>
          </p:cNvPr>
          <p:cNvSpPr txBox="1">
            <a:spLocks/>
          </p:cNvSpPr>
          <p:nvPr/>
        </p:nvSpPr>
        <p:spPr>
          <a:xfrm>
            <a:off x="814387" y="1759288"/>
            <a:ext cx="7502299" cy="4571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recuar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desistir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aonde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for.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seguirei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com Cristo para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estarei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9A38CF0-1915-071D-8776-5A5834FE3D1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DB167C-7E9D-F2D6-A6F3-4EB1007A8C04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Com Cristo Para Sempre Estarei">
            <a:hlinkClick r:id="" action="ppaction://media"/>
            <a:extLst>
              <a:ext uri="{FF2B5EF4-FFF2-40B4-BE49-F238E27FC236}">
                <a16:creationId xmlns:a16="http://schemas.microsoft.com/office/drawing/2014/main" id="{EAF22FFF-30C0-7442-0E80-30AFF0C674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3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BF2B07F-1D8A-82EA-927D-02994D0FB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68F6821-3E67-CB6A-1B5C-F80E82FC485A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61E95E9-902E-904D-534B-CF4ACBDD9AA3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B761321C-D9BA-08F2-38BD-6C9F56BF3DCB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2D76864-696C-A8F5-6A25-1DFD655556AB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437BA091-7B4D-5B94-745E-66E7D7F00D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40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1">
            <a:extLst>
              <a:ext uri="{FF2B5EF4-FFF2-40B4-BE49-F238E27FC236}">
                <a16:creationId xmlns:a16="http://schemas.microsoft.com/office/drawing/2014/main" id="{9874268D-4794-C8A4-5A0C-09C5D0175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9F7ECED9-63B2-D171-29C3-8682FDF3971E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6" name="Rounded Rectangle 3">
            <a:extLst>
              <a:ext uri="{FF2B5EF4-FFF2-40B4-BE49-F238E27FC236}">
                <a16:creationId xmlns:a16="http://schemas.microsoft.com/office/drawing/2014/main" id="{40FCB7E3-D9F1-F6D4-6ADB-C06572BB6C9D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1F161852-9C08-8688-B30B-7BB3DA878DC8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8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A7B96C26-0433-8E7F-E9C2-EEC3BF9F48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9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0D882855-FBCD-56AE-5F4C-111D2B6B8C9C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8FEBDF2-9F0C-506F-87B6-8EB58D7A56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BDD1503-3351-2843-63D6-A9B1C93FDCDF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3DF7AF8-BE38-E46F-605B-D5A5F5334621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46A59EE-80BE-EA2B-847D-C64649D95F69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DF3816D-116C-8A6C-8386-184A330B82CF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132047CC-CC70-3079-E0ED-859B4F6D38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601EAAF-CE52-92FD-77CC-65CBD04B0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147713A-FD70-5F88-BEFA-F01E085A1EDE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3A500F-DFB3-46AB-C9DF-9812D6347F3B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2D35202-E1B7-A462-1BBE-DF9D2AD4DE69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F4B2A8F-48A5-B59C-CED8-C8B2B07DA195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437ADC36-1DDD-9397-E3DD-98015A5594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7A8E00C7-1D85-9BDA-F29B-6D8FD97911D8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7416C78-D602-2AB5-FC82-D51DC923E6A8}"/>
              </a:ext>
            </a:extLst>
          </p:cNvPr>
          <p:cNvSpPr txBox="1"/>
          <p:nvPr/>
        </p:nvSpPr>
        <p:spPr>
          <a:xfrm>
            <a:off x="1170456" y="2154281"/>
            <a:ext cx="7995846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Posso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confiar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Deus </a:t>
            </a:r>
          </a:p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e no Seu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poder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para me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ajudar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quando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sou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tentado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 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2B349AA5-3809-6DEA-5868-D7CF9490FE9D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AE40FF-D5E2-EC7E-C766-053CD19C0CFA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27093DC2-4FE9-EA2E-90D9-DE9265B3B33B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A0453C-198B-25CB-346B-0C6E71132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08E418-FE8D-B65C-EDD7-68D03A235E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39340" y="1185"/>
            <a:ext cx="7513320" cy="685681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EF50436-F60D-BC79-3934-03663F613C49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694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ABF674-41EC-3636-B038-CA0A8BF22C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04785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5B3987-CF8D-8E8B-DB38-9B070AA2DE7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197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64FF85-74F6-3D61-DFCD-6FE41F81D6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3375" y="-12270"/>
            <a:ext cx="8805250" cy="687027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A8D9C8D-A7AC-0180-3EB7-A0A539B26EB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560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1DB8DB-A762-46AD-238C-7BBB60B44D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2366" y="0"/>
            <a:ext cx="7919634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D0E041-77A3-F446-D70F-FB5B4FD8711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464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8330E9-6E63-F2A7-D7E0-7ED3AC0BD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6964405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A2E5E5A-B57B-081F-FD8D-C8CF86E79B45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675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3E6AD8-C038-19DE-15D9-CDA6E801FC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84113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8F8686F-CE46-F59C-1A02-64F506DF1158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148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4A933-95F4-69BA-B72F-D92317E4ADCC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B49FDB1-7FD7-1C00-C8D4-6C14AA4246C3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6A014E-419F-47FE-9FE9-C3AEE3BCCE0B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390A0C8-2A42-91B1-00E0-C84C991D05D8}"/>
              </a:ext>
            </a:extLst>
          </p:cNvPr>
          <p:cNvSpPr/>
          <p:nvPr/>
        </p:nvSpPr>
        <p:spPr>
          <a:xfrm>
            <a:off x="5810192" y="4233797"/>
            <a:ext cx="6111537" cy="2361728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5810192" y="4348312"/>
            <a:ext cx="598439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“Mas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graça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Deus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dá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vitória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nosso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Senhor Jesus Cristo.” </a:t>
            </a:r>
          </a:p>
          <a:p>
            <a:pPr algn="r"/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1 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Coríntios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15:57 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A4DD8A5E-54AA-D7D8-9A9B-3C47E76DA031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F744233-7524-DA42-B702-D78791EA77FD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412108" y="6465278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"1 Corinthians 15:57"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1113881" y="2230244"/>
            <a:ext cx="7127997" cy="3328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graças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Deus,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Coríntios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15:57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r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1 </a:t>
            </a:r>
            <a:r>
              <a:rPr lang="en-AU" sz="2400" b="1" dirty="0" err="1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Coríntios</a:t>
            </a: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 15:57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88A0CF6C-087D-F12F-5018-9556653ADE65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3C152C-6925-B17C-EB7F-AFA52FFEC1CF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1 Coríntios c15 v57">
            <a:hlinkClick r:id="" action="ppaction://media"/>
            <a:extLst>
              <a:ext uri="{FF2B5EF4-FFF2-40B4-BE49-F238E27FC236}">
                <a16:creationId xmlns:a16="http://schemas.microsoft.com/office/drawing/2014/main" id="{84545CB2-E3DA-92C4-B334-B9682B55DA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1778061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E72F7F-909D-A302-039A-2FC76AA92DA3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25393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0F873-F828-5F30-037B-2A3D901A4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702D07-2884-0B98-C5F3-5F34C2BE6B95}"/>
              </a:ext>
            </a:extLst>
          </p:cNvPr>
          <p:cNvSpPr txBox="1"/>
          <p:nvPr/>
        </p:nvSpPr>
        <p:spPr>
          <a:xfrm>
            <a:off x="1077238" y="1751617"/>
            <a:ext cx="755319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e no Seu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me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 </a:t>
            </a:r>
            <a:r>
              <a:rPr kumimoji="0" lang="en-AU" sz="5300" b="1" i="0" u="none" strike="noStrike" kern="1200" cap="none" spc="0" normalizeH="0" baseline="0" noProof="0" dirty="0" err="1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tentado</a:t>
            </a:r>
            <a:r>
              <a:rPr kumimoji="0" lang="en-AU" sz="5300" b="1" i="0" u="none" strike="noStrike" kern="1200" cap="none" spc="0" normalizeH="0" baseline="0" noProof="0" dirty="0">
                <a:ln>
                  <a:noFill/>
                </a:ln>
                <a:solidFill>
                  <a:srgbClr val="639C7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5300" b="1" i="0" u="none" strike="noStrike" kern="1200" cap="none" spc="0" normalizeH="0" baseline="0" noProof="0" dirty="0">
              <a:ln>
                <a:noFill/>
              </a:ln>
              <a:solidFill>
                <a:srgbClr val="639C7B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83D9FAE7-E8E7-C967-00C3-2DACF6568727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D6A5FB-C222-6CDC-A636-E249F84C5C9E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1926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713</Words>
  <Application>Microsoft Office PowerPoint</Application>
  <PresentationFormat>Ecrã Panorâmico</PresentationFormat>
  <Paragraphs>155</Paragraphs>
  <Slides>33</Slides>
  <Notes>3</Notes>
  <HiddenSlides>0</HiddenSlides>
  <MMClips>9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Livros da Biblía </vt:lpstr>
      <vt:lpstr>Apresentação do PowerPoint</vt:lpstr>
      <vt:lpstr>Vivos em Jesus</vt:lpstr>
      <vt:lpstr>Com Cristo para Sempre Estarei</vt:lpstr>
      <vt:lpstr>Com Cristo para Sempre Estarei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Parabéns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 Coríntios 15:57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21</cp:revision>
  <dcterms:created xsi:type="dcterms:W3CDTF">2025-11-10T16:37:45Z</dcterms:created>
  <dcterms:modified xsi:type="dcterms:W3CDTF">2026-07-24T18:15:17Z</dcterms:modified>
</cp:coreProperties>
</file>