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43"/>
  </p:notesMasterIdLst>
  <p:sldIdLst>
    <p:sldId id="338" r:id="rId3"/>
    <p:sldId id="341" r:id="rId4"/>
    <p:sldId id="387" r:id="rId5"/>
    <p:sldId id="351" r:id="rId6"/>
    <p:sldId id="259" r:id="rId7"/>
    <p:sldId id="409" r:id="rId8"/>
    <p:sldId id="410" r:id="rId9"/>
    <p:sldId id="411" r:id="rId10"/>
    <p:sldId id="360" r:id="rId11"/>
    <p:sldId id="403" r:id="rId12"/>
    <p:sldId id="388" r:id="rId13"/>
    <p:sldId id="276" r:id="rId14"/>
    <p:sldId id="397" r:id="rId15"/>
    <p:sldId id="398" r:id="rId16"/>
    <p:sldId id="399" r:id="rId17"/>
    <p:sldId id="400" r:id="rId18"/>
    <p:sldId id="401" r:id="rId19"/>
    <p:sldId id="402" r:id="rId20"/>
    <p:sldId id="337" r:id="rId21"/>
    <p:sldId id="393" r:id="rId22"/>
    <p:sldId id="256" r:id="rId23"/>
    <p:sldId id="381" r:id="rId24"/>
    <p:sldId id="382" r:id="rId25"/>
    <p:sldId id="383" r:id="rId26"/>
    <p:sldId id="384" r:id="rId27"/>
    <p:sldId id="385" r:id="rId28"/>
    <p:sldId id="394" r:id="rId29"/>
    <p:sldId id="269" r:id="rId30"/>
    <p:sldId id="277" r:id="rId31"/>
    <p:sldId id="356" r:id="rId32"/>
    <p:sldId id="375" r:id="rId33"/>
    <p:sldId id="301" r:id="rId34"/>
    <p:sldId id="396" r:id="rId35"/>
    <p:sldId id="377" r:id="rId36"/>
    <p:sldId id="350" r:id="rId37"/>
    <p:sldId id="405" r:id="rId38"/>
    <p:sldId id="406" r:id="rId39"/>
    <p:sldId id="412" r:id="rId40"/>
    <p:sldId id="408" r:id="rId41"/>
    <p:sldId id="395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639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615491-E90B-D14D-BA67-44F60535A56E}" v="12" dt="2026-07-08T09:13:31.3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57"/>
    <p:restoredTop sz="94545"/>
  </p:normalViewPr>
  <p:slideViewPr>
    <p:cSldViewPr snapToGrid="0">
      <p:cViewPr varScale="1">
        <p:scale>
          <a:sx n="65" d="100"/>
          <a:sy n="65" d="100"/>
        </p:scale>
        <p:origin x="2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D2CB5-473A-C840-AFBB-424B209F1A0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D3C6F-2BCF-B648-83FA-80582074F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7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81771-0399-071D-AF31-7FE623AE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876EC-66FF-4556-F103-EC7FA93FF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9E456-6BC9-2F11-67F6-ABF619DB8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85593-3A23-84CD-C967-4F2D7DC71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223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209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162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165A3-1108-3D5D-D438-AB25E79EA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890524-97C4-AFB5-106F-5A7D4B054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70318C-F6D4-2733-8E72-A990A7EEB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06E82-4037-B91B-FA5E-AB23C5921E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317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969A6-758A-2F61-D1C7-93B9D8ECC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FB09C9-B623-E1BB-DB89-8ADC2093FA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0AAE99-2CA7-8BDA-5509-F7568151D6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C0EF8-E885-9391-26B1-96118A3DD2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2204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967A5-7ED2-D85D-34C5-3D386518E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263BF8-E155-71F9-3420-C654A5B6C0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F6BFF5-65A2-CEE3-8D8E-D884357BE0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9F867E-1042-1C5F-AEF1-E77F61224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515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8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7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31F2-40D7-3260-E08A-2CD002F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DCD8-8CF2-4E6B-B1F4-971B299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B813-3400-EB9D-8EFD-4AB88586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C28-4F5F-13C0-056E-BF2BA353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0D2D-1863-41F4-0A5D-364DBCC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A606-E99D-C260-7317-809BFCE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93E66-AE48-9CFF-3DA2-31B8681FB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C3CB-9D40-B03A-E073-1E6512E6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0D1F6-C14E-0917-E803-B7E2E128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6EEFC-D36B-01DE-D12F-D8E2066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12B-F376-1E5F-925C-A2CF8AA2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0AAB-52B4-60A2-A906-AF1EB70D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059A-72C5-5D21-315C-9EEB6C1F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E99-7AD6-6D32-FF42-DF0BB6CA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4E36-8222-8793-56D9-4F9314C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1F58-D6C4-EE19-12B5-31560961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F5A9-7A79-4206-C3EB-A1E85BB16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C878B-0BDA-2946-2F17-69313ACCC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CF20B-0FD8-C10E-637E-256A797F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23157-327F-0F9E-3D57-0024795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B157-9214-0F65-D7AB-5A839A6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7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4A07-3198-E0E2-8BB8-4BEE4FF8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0EB01-C89F-EB6C-EF06-667531C1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83DB-EC25-F259-6B8A-76BBC3E7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CC94A-7426-0562-1295-F938DE6B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4F32E-0F2A-9707-8137-3F778759B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28735-281C-82CA-CA91-5AA9ED26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DB0B-303E-9F5A-8539-E629E2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BB7F2-52AC-701C-41D5-A4546778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D60F-D243-DC7C-2B08-7E5365C6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09461-5E2C-09BE-DAF1-9D8B4F44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15002-36DC-5545-7512-60321E15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2F46D-7A3D-5715-9137-9FFD8367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8E065-4B2C-F6F0-BA5B-A0AC9E1E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5E6E-859A-96EC-76B5-45E7F04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C430-6C11-8B23-C401-B18FD0DC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6AEE-CC3B-8CAD-569E-D9C36D77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3C5-9BA4-DC57-EA92-6F993309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E5A82-BE79-D70C-86F4-47ABF9B3C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C392-8E07-F2AE-17B9-1BDB6016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D4BA6-AB6B-1C56-1C94-6C425B64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B0A9-A284-B5E0-B91F-D3171ACE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2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0BCB-E753-EDE7-3EF3-0A5AD6CF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E65A2-886A-BA70-A621-40620CA74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38EF-AB6A-D887-C682-2BD25AC6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A38A6-1C42-C8CF-6CDE-7A66C13C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2B21B-DF56-81E6-BB20-CE6D30C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E6DD-5296-D69B-3CBD-E4E8AC24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37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4467-43D5-2D59-7B31-47B020E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60EF3-1CCC-861A-DD91-E2BC683B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416F1-143B-DCA4-99AB-3370BA9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42E6-111A-272A-4F86-57025970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0B28-3DB8-91B7-7478-C54375B2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3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5277-8FE6-AD09-9830-BD3295401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9BFE9-52FA-75A3-953F-EC5B1A1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C6227-BADD-1772-D5E5-17D461B1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E13E-670E-CB49-F4E3-38D3D3C4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B5DA7-663F-6412-B538-32BE8B5F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1D6F-AFDB-9336-EEE0-764EB2D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67AB-6412-0A0F-E5A1-E95FC395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F436E-980C-AA70-F25E-93AA5F2A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7BDD-075A-0E00-48C3-CACC0AD55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B2B8-3106-684B-6666-C8B4BA7E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2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image" Target="../media/image24.jpeg"/><Relationship Id="rId4" Type="http://schemas.openxmlformats.org/officeDocument/2006/relationships/notesSlide" Target="../notesSlides/notesSlide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906EF-A6C5-BABD-57D8-D025C531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0700316-3BB9-2F73-C392-1217ECAA4EE4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B6FBC25-F4D1-B286-F020-F5AF7115C1B5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2140E-43EB-56C2-6546-AE87AB0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782038A0-5452-F8AB-D919-7C559F5D2185}"/>
              </a:ext>
            </a:extLst>
          </p:cNvPr>
          <p:cNvSpPr/>
          <p:nvPr/>
        </p:nvSpPr>
        <p:spPr>
          <a:xfrm>
            <a:off x="1454277" y="1504057"/>
            <a:ext cx="5338409" cy="3849886"/>
          </a:xfrm>
          <a:prstGeom prst="roundRect">
            <a:avLst/>
          </a:prstGeom>
          <a:solidFill>
            <a:srgbClr val="957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 </a:t>
            </a:r>
          </a:p>
        </p:txBody>
      </p:sp>
    </p:spTree>
    <p:extLst>
      <p:ext uri="{BB962C8B-B14F-4D97-AF65-F5344CB8AC3E}">
        <p14:creationId xmlns:p14="http://schemas.microsoft.com/office/powerpoint/2010/main" val="299988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5E395B-BFE2-DB3F-2C5D-0F37FB9BF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597E2855-C01D-8B36-AD63-B69D258D9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2585" y="1382164"/>
            <a:ext cx="9261336" cy="5040608"/>
          </a:xfrm>
        </p:spPr>
        <p:txBody>
          <a:bodyPr>
            <a:normAutofit/>
          </a:bodyPr>
          <a:lstStyle/>
          <a:p>
            <a:endParaRPr lang="en-US" sz="2000" i="1" dirty="0">
              <a:effectLst/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73D80B3-637F-7A8A-E524-19B14ECE5FB3}"/>
              </a:ext>
            </a:extLst>
          </p:cNvPr>
          <p:cNvSpPr txBox="1">
            <a:spLocks/>
          </p:cNvSpPr>
          <p:nvPr/>
        </p:nvSpPr>
        <p:spPr>
          <a:xfrm>
            <a:off x="613319" y="435228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EARLY ARRIVALS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8BBE0EC-5B44-6570-E9D4-A176992AA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638159"/>
            <a:ext cx="3825299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957FF4"/>
                </a:solidFill>
                <a:latin typeface="Century Gothic" panose="020B0502020202020204" pitchFamily="34" charset="0"/>
              </a:rPr>
              <a:t>Livros</a:t>
            </a:r>
            <a:r>
              <a:rPr lang="en-AU" sz="2400" b="1" dirty="0">
                <a:solidFill>
                  <a:srgbClr val="957FF4"/>
                </a:solidFill>
                <a:latin typeface="Century Gothic" panose="020B0502020202020204" pitchFamily="34" charset="0"/>
              </a:rPr>
              <a:t> da </a:t>
            </a:r>
            <a:r>
              <a:rPr lang="en-AU" sz="2400" b="1" dirty="0" err="1">
                <a:solidFill>
                  <a:srgbClr val="957FF4"/>
                </a:solidFill>
                <a:latin typeface="Century Gothic" panose="020B0502020202020204" pitchFamily="34" charset="0"/>
              </a:rPr>
              <a:t>Biblía</a:t>
            </a:r>
            <a:r>
              <a:rPr lang="en-AU" sz="2400" b="1" dirty="0">
                <a:solidFill>
                  <a:srgbClr val="957FF4"/>
                </a:solidFill>
                <a:latin typeface="Century Gothic" panose="020B0502020202020204" pitchFamily="34" charset="0"/>
              </a:rPr>
              <a:t> </a:t>
            </a:r>
            <a:endParaRPr lang="en-AU" sz="2400" dirty="0">
              <a:solidFill>
                <a:srgbClr val="957FF4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9BEFF6E2-24E3-D8C7-FB97-19730C8BDE95}"/>
              </a:ext>
            </a:extLst>
          </p:cNvPr>
          <p:cNvSpPr/>
          <p:nvPr/>
        </p:nvSpPr>
        <p:spPr>
          <a:xfrm>
            <a:off x="1454277" y="1504057"/>
            <a:ext cx="5338409" cy="3849886"/>
          </a:xfrm>
          <a:prstGeom prst="roundRect">
            <a:avLst/>
          </a:prstGeom>
          <a:solidFill>
            <a:srgbClr val="957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 </a:t>
            </a:r>
          </a:p>
        </p:txBody>
      </p:sp>
      <p:pic>
        <p:nvPicPr>
          <p:cNvPr id="6" name="Livros da Bíblia">
            <a:hlinkClick r:id="" action="ppaction://media"/>
            <a:extLst>
              <a:ext uri="{FF2B5EF4-FFF2-40B4-BE49-F238E27FC236}">
                <a16:creationId xmlns:a16="http://schemas.microsoft.com/office/drawing/2014/main" id="{D309DF49-1DA4-23C4-9B49-7765BB79BB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796413" cy="79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0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CAE17-5F02-3DD3-6C39-EDF95CB1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A7560636-7ABF-6EFB-7604-D5CA5B410A1F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68531E-AF56-0443-BE90-EEEC384440F6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776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DAA9-61E8-6263-1652-CDE32417F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Filho do Rei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92B70-2F13-162D-5356-0347630FFAC5}"/>
              </a:ext>
            </a:extLst>
          </p:cNvPr>
          <p:cNvSpPr txBox="1">
            <a:spLocks/>
          </p:cNvSpPr>
          <p:nvPr/>
        </p:nvSpPr>
        <p:spPr>
          <a:xfrm>
            <a:off x="1171227" y="1716216"/>
            <a:ext cx="6545417" cy="4770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explicar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Q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escolheu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chama-me Seu,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Sou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7186EF7B-C458-F7D0-F63B-4365A4AA5810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74C109-34C4-8AA7-38FA-36C7915B60A0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Filho de Deus">
            <a:hlinkClick r:id="" action="ppaction://media"/>
            <a:extLst>
              <a:ext uri="{FF2B5EF4-FFF2-40B4-BE49-F238E27FC236}">
                <a16:creationId xmlns:a16="http://schemas.microsoft.com/office/drawing/2014/main" id="{56F8EDCA-8505-1CB6-0FF7-B2629D81EE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15B6D7-34CA-1011-B6D6-2DB1296F6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E02A5-D1CB-C423-1CCD-9A7A97B179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Filho do Rei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1F394E-8C4E-FABF-8617-0257A1869217}"/>
              </a:ext>
            </a:extLst>
          </p:cNvPr>
          <p:cNvSpPr txBox="1">
            <a:spLocks/>
          </p:cNvSpPr>
          <p:nvPr/>
        </p:nvSpPr>
        <p:spPr>
          <a:xfrm>
            <a:off x="1171227" y="1716216"/>
            <a:ext cx="6545417" cy="4770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Deixo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trás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Tenho o Céu a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Sou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Deixo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trás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Tenho o Céu a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Sou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(continua)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7E9AF71A-4E57-8710-30C5-F58FAF79E9BA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82F9DA-E4AD-87E0-8BD5-458B86485FF8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672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F50DD5-6000-C5F8-F879-16BA090DF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EA2C5-A075-5B82-D463-82E3F22C6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Filho do Rei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3C01AC-27FD-4CDD-02F0-270F3AF51776}"/>
              </a:ext>
            </a:extLst>
          </p:cNvPr>
          <p:cNvSpPr txBox="1">
            <a:spLocks/>
          </p:cNvSpPr>
          <p:nvPr/>
        </p:nvSpPr>
        <p:spPr>
          <a:xfrm>
            <a:off x="1171227" y="1716216"/>
            <a:ext cx="6545417" cy="4770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explicar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Q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escolheu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chama-me Seu,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Sou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DB728C53-49CD-6A7A-FBC1-CB71F95CCD2F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7D06FA7-5BB3-A89C-F56F-EDA9FF27F630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329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32D47C-9EFE-8294-C63C-293EFAC72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02E4A-CA17-D384-2C18-47651CEBF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Filho do Rei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1FA618-8F56-7FAB-D942-D635DB942310}"/>
              </a:ext>
            </a:extLst>
          </p:cNvPr>
          <p:cNvSpPr txBox="1">
            <a:spLocks/>
          </p:cNvSpPr>
          <p:nvPr/>
        </p:nvSpPr>
        <p:spPr>
          <a:xfrm>
            <a:off x="1171227" y="1716216"/>
            <a:ext cx="6545417" cy="4770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Deixo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trás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Tenho o Céu a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Sou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Deixo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trás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Tenho o Céu a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Sou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2601EE1A-1B41-D8DE-FF65-668D4A53DD5D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FEC78D2-E690-6A83-68C0-E498E825EE87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692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77B14D-6A1C-70D2-FDF2-38E340C2D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A3858-5FC1-DDDF-D65F-2A5655950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Dou-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te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o meu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oração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Senhor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DEF282-0E71-DEC4-2FA8-7124C000B372}"/>
              </a:ext>
            </a:extLst>
          </p:cNvPr>
          <p:cNvSpPr txBox="1">
            <a:spLocks/>
          </p:cNvSpPr>
          <p:nvPr/>
        </p:nvSpPr>
        <p:spPr>
          <a:xfrm>
            <a:off x="1037063" y="1559696"/>
            <a:ext cx="7917366" cy="48555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Senhor,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meu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coração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isso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toma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-me,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Molda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enche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-me de amor.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Pois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quero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viver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vida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p’ra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fizer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Brilhe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amor.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Dou-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meu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coração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Senhor.</a:t>
            </a: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(continua)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E1B10E-B7A9-A9D9-D3E2-AE47CF509D82}"/>
              </a:ext>
            </a:extLst>
          </p:cNvPr>
          <p:cNvSpPr txBox="1">
            <a:spLocks/>
          </p:cNvSpPr>
          <p:nvPr/>
        </p:nvSpPr>
        <p:spPr>
          <a:xfrm>
            <a:off x="524460" y="6526736"/>
            <a:ext cx="7482119" cy="3234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"I Give My Heart to You" by Kimberly </a:t>
            </a:r>
            <a:r>
              <a:rPr lang="en-US" sz="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Houliston</a:t>
            </a: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, copyright © 2007 Abide Family Ministries.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B3AA1158-1686-9F06-69F3-AFBDDCCBD2FB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655F18A-8CE3-8832-BD9D-13DB831BD821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Dou-te o Meu Coração, Senhor">
            <a:hlinkClick r:id="" action="ppaction://media"/>
            <a:extLst>
              <a:ext uri="{FF2B5EF4-FFF2-40B4-BE49-F238E27FC236}">
                <a16:creationId xmlns:a16="http://schemas.microsoft.com/office/drawing/2014/main" id="{99475C36-581D-C998-0936-A1437219F3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1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58B2D6-1290-20CB-6BE9-51931F360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8F1BF-C842-411D-69B6-12707ACA35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Dou-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te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o meu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oração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Senhor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400523-036F-585B-D21B-309DBC36A99F}"/>
              </a:ext>
            </a:extLst>
          </p:cNvPr>
          <p:cNvSpPr txBox="1">
            <a:spLocks/>
          </p:cNvSpPr>
          <p:nvPr/>
        </p:nvSpPr>
        <p:spPr>
          <a:xfrm>
            <a:off x="1037063" y="1559696"/>
            <a:ext cx="7917366" cy="48555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Senhor,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meu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coração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isso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toma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-me,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Molda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-me,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enche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-me de amor.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Pois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quero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viver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vida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p’ra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fizer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Brilhe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amor.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Dou-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meu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coração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Senhor. 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(3X)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74C850C-5FD4-6FD7-3E2D-B2C859C3E721}"/>
              </a:ext>
            </a:extLst>
          </p:cNvPr>
          <p:cNvSpPr txBox="1">
            <a:spLocks/>
          </p:cNvSpPr>
          <p:nvPr/>
        </p:nvSpPr>
        <p:spPr>
          <a:xfrm>
            <a:off x="524460" y="6526736"/>
            <a:ext cx="7482119" cy="3234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"I Give My Heart to You" by Kimberly </a:t>
            </a:r>
            <a:r>
              <a:rPr lang="en-US" sz="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Houliston</a:t>
            </a: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, copyright © 2007 Abide Family Ministries.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CF464AA4-06D4-DAB2-CA1A-6ABB3DC9E5C1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A465D85-0323-F02C-3AF6-451CF1153CE7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035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1855C3-4276-1651-B689-F2D1DAE4A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364B8E4-5800-1B51-A556-94AA1FB04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do Sábado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BB958F6-280D-6464-12FA-546937F0871A}"/>
              </a:ext>
            </a:extLst>
          </p:cNvPr>
          <p:cNvSpPr txBox="1">
            <a:spLocks/>
          </p:cNvSpPr>
          <p:nvPr/>
        </p:nvSpPr>
        <p:spPr>
          <a:xfrm>
            <a:off x="586083" y="1527720"/>
            <a:ext cx="9143999" cy="4984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Criou-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salvou-nos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voltará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buscar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(x3)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Pai,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neste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Santo Espírito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enche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corações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Neste santo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(X2)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Neste santo 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bom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lugar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La, la, la, la…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E52FC4-0491-A889-0CB5-C9A81AFC907A}"/>
              </a:ext>
            </a:extLst>
          </p:cNvPr>
          <p:cNvSpPr txBox="1">
            <a:spLocks/>
          </p:cNvSpPr>
          <p:nvPr/>
        </p:nvSpPr>
        <p:spPr>
          <a:xfrm>
            <a:off x="239160" y="6422772"/>
            <a:ext cx="8575500" cy="4107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"Sabbath Song" by Alexandria and Leighton Heise, copyright © 2020, Alexandria and Leighton Heise.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5" name="Rounded Rectangle 3">
            <a:extLst>
              <a:ext uri="{FF2B5EF4-FFF2-40B4-BE49-F238E27FC236}">
                <a16:creationId xmlns:a16="http://schemas.microsoft.com/office/drawing/2014/main" id="{3761A041-CB75-51D1-76B5-7B686E5D0B19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51B0552-EDC4-1824-5818-DE94C41F4E83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Canção do Sábado">
            <a:hlinkClick r:id="" action="ppaction://media"/>
            <a:extLst>
              <a:ext uri="{FF2B5EF4-FFF2-40B4-BE49-F238E27FC236}">
                <a16:creationId xmlns:a16="http://schemas.microsoft.com/office/drawing/2014/main" id="{E0470BCE-AE5B-C53D-A743-36A7EB1C43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63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0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09C2F94-28CC-95BC-A046-A960810F409F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FE1AEC-B3ED-AAC4-6D99-880EE9391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5BBB4FC-08C3-6EB8-BF1A-DC39A5116113}"/>
              </a:ext>
            </a:extLst>
          </p:cNvPr>
          <p:cNvSpPr/>
          <p:nvPr/>
        </p:nvSpPr>
        <p:spPr>
          <a:xfrm>
            <a:off x="928102" y="1605453"/>
            <a:ext cx="5909905" cy="4259083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602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018DFF-6B6E-2E73-6AEC-2003A4975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AABD74B-990A-25C9-1D55-2B9AAB309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948" y="90460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Obrigado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, Jesus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7BE807A-2AFE-44BB-2F75-3D0B6B3B735E}"/>
              </a:ext>
            </a:extLst>
          </p:cNvPr>
          <p:cNvSpPr txBox="1">
            <a:spLocks/>
          </p:cNvSpPr>
          <p:nvPr/>
        </p:nvSpPr>
        <p:spPr>
          <a:xfrm>
            <a:off x="390286" y="1532750"/>
            <a:ext cx="9071935" cy="46820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Obrigado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cuidares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devolver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daquilo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Abençoa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precisa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ajudar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quem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precisa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196DD8D8-4320-FE4E-1190-CE6F6C94F7BD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C52A725-6619-7D78-989B-FB569989F48F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Obrigado Jesus">
            <a:hlinkClick r:id="" action="ppaction://media"/>
            <a:extLst>
              <a:ext uri="{FF2B5EF4-FFF2-40B4-BE49-F238E27FC236}">
                <a16:creationId xmlns:a16="http://schemas.microsoft.com/office/drawing/2014/main" id="{BEDBFFD8-0981-AF91-2317-FDB5762282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9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1650F-D393-2DA6-DE86-99B08162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3357582C-6200-CCBE-3602-65D5879D6538}"/>
              </a:ext>
            </a:extLst>
          </p:cNvPr>
          <p:cNvSpPr/>
          <p:nvPr/>
        </p:nvSpPr>
        <p:spPr>
          <a:xfrm>
            <a:off x="825965" y="857916"/>
            <a:ext cx="6766326" cy="5142167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FACTO RÁPIDO DA MISSÃO E QUADRO DE OFERTAS</a:t>
            </a:r>
          </a:p>
        </p:txBody>
      </p:sp>
    </p:spTree>
    <p:extLst>
      <p:ext uri="{BB962C8B-B14F-4D97-AF65-F5344CB8AC3E}">
        <p14:creationId xmlns:p14="http://schemas.microsoft.com/office/powerpoint/2010/main" val="393601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1B6F01-3871-3D65-753C-6E3FE1EC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29410FF-20E8-3461-1F30-B98405919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26F3532-3795-8081-FB02-17D7D595C4A3}"/>
              </a:ext>
            </a:extLst>
          </p:cNvPr>
          <p:cNvSpPr txBox="1">
            <a:spLocks/>
          </p:cNvSpPr>
          <p:nvPr/>
        </p:nvSpPr>
        <p:spPr>
          <a:xfrm>
            <a:off x="759417" y="1716216"/>
            <a:ext cx="8548635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0460012-DF2B-2103-53F2-54588204CBE1}"/>
              </a:ext>
            </a:extLst>
          </p:cNvPr>
          <p:cNvSpPr txBox="1">
            <a:spLocks/>
          </p:cNvSpPr>
          <p:nvPr/>
        </p:nvSpPr>
        <p:spPr>
          <a:xfrm>
            <a:off x="337174" y="6434393"/>
            <a:ext cx="7932517" cy="386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“Visitor Song”  by Rosie Smith.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8992D881-6512-3322-060E-55E68E3DBA8F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59A229D-93F2-AC28-CAA6-63CEDEB47DAA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067F18EC-639F-0E1C-CBB6-DA5F1D63BB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7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9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1095AE-3263-1D76-9034-7AC151E6E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9B50696-97B9-26FA-E12D-39FD262992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8AEE688-638A-EBC7-3735-A9EDDA13BCCA}"/>
              </a:ext>
            </a:extLst>
          </p:cNvPr>
          <p:cNvSpPr txBox="1">
            <a:spLocks/>
          </p:cNvSpPr>
          <p:nvPr/>
        </p:nvSpPr>
        <p:spPr>
          <a:xfrm>
            <a:off x="697424" y="2333246"/>
            <a:ext cx="8269646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A27C1CA-E281-4CF3-1CDD-8F24AD4806B4}"/>
              </a:ext>
            </a:extLst>
          </p:cNvPr>
          <p:cNvSpPr txBox="1">
            <a:spLocks/>
          </p:cNvSpPr>
          <p:nvPr/>
        </p:nvSpPr>
        <p:spPr>
          <a:xfrm>
            <a:off x="73599" y="6488458"/>
            <a:ext cx="8686810" cy="3014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“Happy Birthday” by Janet Sage, copyright © 2001 North American Division Corporation of Seventh-day Adventists. From Little Voices Praise Him, #39. Used by permission.</a:t>
            </a: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0F12CF95-04F7-5460-0AF2-E213A4891C56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D0662CB-D556-0522-1019-5A77B3728690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Parabéns">
            <a:hlinkClick r:id="" action="ppaction://media"/>
            <a:extLst>
              <a:ext uri="{FF2B5EF4-FFF2-40B4-BE49-F238E27FC236}">
                <a16:creationId xmlns:a16="http://schemas.microsoft.com/office/drawing/2014/main" id="{4DF0307D-720F-0AEF-4363-609DDD069B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5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CC2A8-4FD5-0910-89B3-C01FF36D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972A99B0-8B14-AD22-EC5E-1AA64B94AC2F}"/>
              </a:ext>
            </a:extLst>
          </p:cNvPr>
          <p:cNvSpPr/>
          <p:nvPr/>
        </p:nvSpPr>
        <p:spPr>
          <a:xfrm>
            <a:off x="5460841" y="1154104"/>
            <a:ext cx="5946789" cy="4549792"/>
          </a:xfrm>
          <a:prstGeom prst="roundRect">
            <a:avLst/>
          </a:prstGeom>
          <a:solidFill>
            <a:srgbClr val="57A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FOCO</a:t>
            </a:r>
          </a:p>
        </p:txBody>
      </p:sp>
    </p:spTree>
    <p:extLst>
      <p:ext uri="{BB962C8B-B14F-4D97-AF65-F5344CB8AC3E}">
        <p14:creationId xmlns:p14="http://schemas.microsoft.com/office/powerpoint/2010/main" val="2323697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7607-0DF9-2D4C-DAF1-DB7D5423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172D65-09E1-A3F3-7430-018768D0F40C}"/>
              </a:ext>
            </a:extLst>
          </p:cNvPr>
          <p:cNvSpPr txBox="1"/>
          <p:nvPr/>
        </p:nvSpPr>
        <p:spPr>
          <a:xfrm>
            <a:off x="1170456" y="2567225"/>
            <a:ext cx="7363944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Deus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prepara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os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corações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para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receberem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Jesus.</a:t>
            </a:r>
            <a:endParaRPr lang="en-US" sz="5300" b="1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300DAAB4-2158-41A6-CF29-140875D75D89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A1BEE11-EFA6-B1D4-BC9D-5553C9636958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642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421BD8A9-53E6-315F-4418-D2FB972E943F}"/>
              </a:ext>
            </a:extLst>
          </p:cNvPr>
          <p:cNvSpPr/>
          <p:nvPr/>
        </p:nvSpPr>
        <p:spPr>
          <a:xfrm>
            <a:off x="688455" y="1390179"/>
            <a:ext cx="4522575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BÍBLICA</a:t>
            </a:r>
          </a:p>
        </p:txBody>
      </p:sp>
    </p:spTree>
    <p:extLst>
      <p:ext uri="{BB962C8B-B14F-4D97-AF65-F5344CB8AC3E}">
        <p14:creationId xmlns:p14="http://schemas.microsoft.com/office/powerpoint/2010/main" val="2931745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A5263-ECCD-DAEA-A3B9-02385906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E31FADC-FDD7-65D4-20DF-C74C90461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37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21FB9E-562C-AB0C-7450-8BAB4F89BF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0" y="1"/>
            <a:ext cx="1218956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2B0721-1B9A-3E32-E186-966A3963139A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6913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D43277-E1D4-D3F2-1F8D-CD6AB46230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6024" y="0"/>
            <a:ext cx="10399952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8153D6E-C20F-3551-3920-ADC2371AED49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02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CEEB1F-58DB-CEED-AF6C-BCA53BB23A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6270" y="0"/>
            <a:ext cx="5259459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6148DF0-9FAF-1D17-967F-B32347B364E4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427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8C266A-2265-2378-CA7A-050ACE09AE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67474" y="-10892"/>
            <a:ext cx="9057052" cy="686889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28BAB7C-353E-DDCD-E974-17D38AEDAC33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720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B286BE-9278-C9C0-CAFF-F304A17449B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A513B1F-3DC2-E76E-C6BA-B9E7AFB7E553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470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D5CDC2-9E9C-527A-46F7-554F59316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1BD54075-EE03-9022-AA85-74AD6C6FCF11}"/>
              </a:ext>
            </a:extLst>
          </p:cNvPr>
          <p:cNvSpPr/>
          <p:nvPr/>
        </p:nvSpPr>
        <p:spPr>
          <a:xfrm>
            <a:off x="688455" y="1390179"/>
            <a:ext cx="4797945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DESCOBRIR A HISTÓRIA</a:t>
            </a:r>
          </a:p>
        </p:txBody>
      </p:sp>
    </p:spTree>
    <p:extLst>
      <p:ext uri="{BB962C8B-B14F-4D97-AF65-F5344CB8AC3E}">
        <p14:creationId xmlns:p14="http://schemas.microsoft.com/office/powerpoint/2010/main" val="40890368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04069-A045-B6D1-B257-42D5AFBA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3FCC3DAA-C309-28EA-C162-522ACD17CC1B}"/>
              </a:ext>
            </a:extLst>
          </p:cNvPr>
          <p:cNvSpPr/>
          <p:nvPr/>
        </p:nvSpPr>
        <p:spPr>
          <a:xfrm>
            <a:off x="22267" y="464838"/>
            <a:ext cx="4565231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F79F050-2587-91D5-ABCC-E19DE04BD2C1}"/>
              </a:ext>
            </a:extLst>
          </p:cNvPr>
          <p:cNvSpPr txBox="1">
            <a:spLocks/>
          </p:cNvSpPr>
          <p:nvPr/>
        </p:nvSpPr>
        <p:spPr>
          <a:xfrm>
            <a:off x="22267" y="447585"/>
            <a:ext cx="45652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CARTÕES DE PERSONAGENS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04734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E2E108-89D9-B000-398F-003BCE73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FD72C615-6ED5-F17E-0048-D3CC8E3A7498}"/>
              </a:ext>
            </a:extLst>
          </p:cNvPr>
          <p:cNvSpPr/>
          <p:nvPr/>
        </p:nvSpPr>
        <p:spPr>
          <a:xfrm>
            <a:off x="4196273" y="1170096"/>
            <a:ext cx="7775560" cy="3166525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39EEB7DA-BC00-C292-38F3-8C59417B5A75}"/>
              </a:ext>
            </a:extLst>
          </p:cNvPr>
          <p:cNvSpPr/>
          <p:nvPr/>
        </p:nvSpPr>
        <p:spPr>
          <a:xfrm>
            <a:off x="9868" y="460290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15BF5F-1292-446E-A800-E2104AC30C2C}"/>
              </a:ext>
            </a:extLst>
          </p:cNvPr>
          <p:cNvSpPr txBox="1">
            <a:spLocks/>
          </p:cNvSpPr>
          <p:nvPr/>
        </p:nvSpPr>
        <p:spPr>
          <a:xfrm>
            <a:off x="9868" y="447585"/>
            <a:ext cx="536901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53D63-0DCE-645E-D20A-D77A2CEF764B}"/>
              </a:ext>
            </a:extLst>
          </p:cNvPr>
          <p:cNvSpPr txBox="1"/>
          <p:nvPr/>
        </p:nvSpPr>
        <p:spPr>
          <a:xfrm>
            <a:off x="4249282" y="1263126"/>
            <a:ext cx="759459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Também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vos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darei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um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coração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novo, e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porei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dentro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de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vós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um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espírito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novo; e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tirarei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da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vossa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carne o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coração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de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pedra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e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vos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darei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um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coração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de carne.” </a:t>
            </a:r>
          </a:p>
          <a:p>
            <a:pPr algn="r"/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Ezequiel 36:26 </a:t>
            </a:r>
            <a:endParaRPr lang="en-A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3054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4CC3-A227-514F-9D9E-3CEAD02C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0714-52EB-BDF7-1E55-EB230CBE7648}"/>
              </a:ext>
            </a:extLst>
          </p:cNvPr>
          <p:cNvSpPr txBox="1">
            <a:spLocks/>
          </p:cNvSpPr>
          <p:nvPr/>
        </p:nvSpPr>
        <p:spPr>
          <a:xfrm>
            <a:off x="690889" y="6465278"/>
            <a:ext cx="7127997" cy="3867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"Ezekiel 36:26" music by Rosie Smith, copyright © 2026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3D195A-970E-1657-4E18-04ED4D172206}"/>
              </a:ext>
            </a:extLst>
          </p:cNvPr>
          <p:cNvSpPr txBox="1">
            <a:spLocks/>
          </p:cNvSpPr>
          <p:nvPr/>
        </p:nvSpPr>
        <p:spPr>
          <a:xfrm>
            <a:off x="1115120" y="2094150"/>
            <a:ext cx="6703765" cy="4087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espírito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novo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Tirarei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pedra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darei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novo de carne.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Ezequiel 36 verso 26.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C42FFB-A6D8-62FF-D494-5917BC577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2032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Ezequiel 36:26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53C79B7A-DD0F-CB1C-C569-8CC54AE545FA}"/>
              </a:ext>
            </a:extLst>
          </p:cNvPr>
          <p:cNvSpPr/>
          <p:nvPr/>
        </p:nvSpPr>
        <p:spPr>
          <a:xfrm>
            <a:off x="-2839" y="447585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01126C3-2EE4-34BA-4C7D-FC443309CFCF}"/>
              </a:ext>
            </a:extLst>
          </p:cNvPr>
          <p:cNvSpPr txBox="1">
            <a:spLocks/>
          </p:cNvSpPr>
          <p:nvPr/>
        </p:nvSpPr>
        <p:spPr>
          <a:xfrm>
            <a:off x="-2839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BÍBLICA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0" name="Ezequiel c36 v26">
            <a:hlinkClick r:id="" action="ppaction://media"/>
            <a:extLst>
              <a:ext uri="{FF2B5EF4-FFF2-40B4-BE49-F238E27FC236}">
                <a16:creationId xmlns:a16="http://schemas.microsoft.com/office/drawing/2014/main" id="{7288EAD2-1D4C-CDDE-EAC3-C13810E64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5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159BA-B837-54B7-AEFD-B265D57E2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DBB3E67-E4C8-2B77-6327-0A5B3664DCB9}"/>
              </a:ext>
            </a:extLst>
          </p:cNvPr>
          <p:cNvSpPr/>
          <p:nvPr/>
        </p:nvSpPr>
        <p:spPr>
          <a:xfrm>
            <a:off x="6096000" y="1643621"/>
            <a:ext cx="4522575" cy="3570758"/>
          </a:xfrm>
          <a:prstGeom prst="roundRect">
            <a:avLst/>
          </a:prstGeom>
          <a:solidFill>
            <a:srgbClr val="1452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LIÇÃO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21320446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B161D8-607E-1473-2609-BB029EADB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3A548C6-4DAD-FD59-DE22-E38761C73DB3}"/>
              </a:ext>
            </a:extLst>
          </p:cNvPr>
          <p:cNvSpPr/>
          <p:nvPr/>
        </p:nvSpPr>
        <p:spPr>
          <a:xfrm>
            <a:off x="991039" y="1447810"/>
            <a:ext cx="5104961" cy="384988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TRABALHO MANUAL</a:t>
            </a:r>
          </a:p>
        </p:txBody>
      </p:sp>
    </p:spTree>
    <p:extLst>
      <p:ext uri="{BB962C8B-B14F-4D97-AF65-F5344CB8AC3E}">
        <p14:creationId xmlns:p14="http://schemas.microsoft.com/office/powerpoint/2010/main" val="4736446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75469001-96D7-18DC-E44D-BBAB7CE1B005}"/>
              </a:ext>
            </a:extLst>
          </p:cNvPr>
          <p:cNvSpPr/>
          <p:nvPr/>
        </p:nvSpPr>
        <p:spPr>
          <a:xfrm>
            <a:off x="5322831" y="1554461"/>
            <a:ext cx="5442729" cy="3749078"/>
          </a:xfrm>
          <a:prstGeom prst="roundRect">
            <a:avLst/>
          </a:prstGeom>
          <a:solidFill>
            <a:srgbClr val="95A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7780619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C97510-1853-8502-65AB-C028BFD63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039D9D71-001A-EADD-FA78-B6ACB9466645}"/>
              </a:ext>
            </a:extLst>
          </p:cNvPr>
          <p:cNvSpPr txBox="1"/>
          <p:nvPr/>
        </p:nvSpPr>
        <p:spPr>
          <a:xfrm>
            <a:off x="1170456" y="2567225"/>
            <a:ext cx="7363944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Deus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prepara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os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corações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para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receberem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Jesus.</a:t>
            </a:r>
            <a:endParaRPr lang="en-US" sz="5300" b="1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92BE41C8-EC2D-3DB0-563D-E4B705EAF579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88056FA-21A1-207F-A744-2EA8F2D563B1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972217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C0A94-63D7-428C-AECE-54ECE2328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572BDC6-DEFF-4EFA-64E9-9F2FF2337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8900" y="973220"/>
            <a:ext cx="544174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544C7B"/>
                </a:solidFill>
                <a:latin typeface="Century Gothic" panose="020B0502020202020204" pitchFamily="34" charset="0"/>
              </a:rPr>
              <a:t>Do </a:t>
            </a:r>
            <a:r>
              <a:rPr lang="en-AU" sz="2400" b="1" dirty="0" err="1">
                <a:solidFill>
                  <a:srgbClr val="544C7B"/>
                </a:solidFill>
                <a:latin typeface="Century Gothic" panose="020B0502020202020204" pitchFamily="34" charset="0"/>
              </a:rPr>
              <a:t>Teu</a:t>
            </a:r>
            <a:r>
              <a:rPr lang="en-AU" sz="2400" b="1" dirty="0">
                <a:solidFill>
                  <a:srgbClr val="544C7B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544C7B"/>
                </a:solidFill>
                <a:latin typeface="Century Gothic" panose="020B0502020202020204" pitchFamily="34" charset="0"/>
              </a:rPr>
              <a:t>Coração</a:t>
            </a:r>
            <a:endParaRPr lang="en-AU" sz="2400" dirty="0">
              <a:solidFill>
                <a:srgbClr val="544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A76B521-5C86-CC59-8B88-4338E59E645B}"/>
              </a:ext>
            </a:extLst>
          </p:cNvPr>
          <p:cNvSpPr txBox="1">
            <a:spLocks/>
          </p:cNvSpPr>
          <p:nvPr/>
        </p:nvSpPr>
        <p:spPr>
          <a:xfrm>
            <a:off x="4163122" y="2386361"/>
            <a:ext cx="8028878" cy="3598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Jesus.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9309775F-D10F-3981-06C8-734B2FA6438E}"/>
              </a:ext>
            </a:extLst>
          </p:cNvPr>
          <p:cNvSpPr/>
          <p:nvPr/>
        </p:nvSpPr>
        <p:spPr>
          <a:xfrm>
            <a:off x="46513" y="466635"/>
            <a:ext cx="4856207" cy="440037"/>
          </a:xfrm>
          <a:prstGeom prst="roundRect">
            <a:avLst/>
          </a:prstGeom>
          <a:solidFill>
            <a:srgbClr val="544C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9EFF90B-35D4-2135-5FAB-FFD57E45A444}"/>
              </a:ext>
            </a:extLst>
          </p:cNvPr>
          <p:cNvSpPr txBox="1">
            <a:spLocks/>
          </p:cNvSpPr>
          <p:nvPr/>
        </p:nvSpPr>
        <p:spPr>
          <a:xfrm>
            <a:off x="46513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DE ENCERRAMENTO</a:t>
            </a:r>
          </a:p>
        </p:txBody>
      </p:sp>
      <p:pic>
        <p:nvPicPr>
          <p:cNvPr id="3" name="Do Teu Coração">
            <a:hlinkClick r:id="" action="ppaction://media"/>
            <a:extLst>
              <a:ext uri="{FF2B5EF4-FFF2-40B4-BE49-F238E27FC236}">
                <a16:creationId xmlns:a16="http://schemas.microsoft.com/office/drawing/2014/main" id="{28D07F09-526D-821C-32C2-565EE51E1E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90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C0A94-63D7-428C-AECE-54ECE2328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572BDC6-DEFF-4EFA-64E9-9F2FF2337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8900" y="973220"/>
            <a:ext cx="544174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544C7B"/>
                </a:solidFill>
                <a:latin typeface="Century Gothic" panose="020B0502020202020204" pitchFamily="34" charset="0"/>
              </a:rPr>
              <a:t>Do </a:t>
            </a:r>
            <a:r>
              <a:rPr lang="en-AU" sz="2400" b="1" dirty="0" err="1">
                <a:solidFill>
                  <a:srgbClr val="544C7B"/>
                </a:solidFill>
                <a:latin typeface="Century Gothic" panose="020B0502020202020204" pitchFamily="34" charset="0"/>
              </a:rPr>
              <a:t>Teu</a:t>
            </a:r>
            <a:r>
              <a:rPr lang="en-AU" sz="2400" b="1" dirty="0">
                <a:solidFill>
                  <a:srgbClr val="544C7B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544C7B"/>
                </a:solidFill>
                <a:latin typeface="Century Gothic" panose="020B0502020202020204" pitchFamily="34" charset="0"/>
              </a:rPr>
              <a:t>Coração</a:t>
            </a:r>
            <a:endParaRPr lang="en-AU" sz="2400" dirty="0">
              <a:solidFill>
                <a:srgbClr val="544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A76B521-5C86-CC59-8B88-4338E59E645B}"/>
              </a:ext>
            </a:extLst>
          </p:cNvPr>
          <p:cNvSpPr txBox="1">
            <a:spLocks/>
          </p:cNvSpPr>
          <p:nvPr/>
        </p:nvSpPr>
        <p:spPr>
          <a:xfrm>
            <a:off x="4163122" y="2386361"/>
            <a:ext cx="8028878" cy="3598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triste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sei de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Corro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sei com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contigo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endParaRPr lang="en-US" sz="20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20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C1314257-D6F6-2177-1755-94C82816CD93}"/>
              </a:ext>
            </a:extLst>
          </p:cNvPr>
          <p:cNvSpPr/>
          <p:nvPr/>
        </p:nvSpPr>
        <p:spPr>
          <a:xfrm>
            <a:off x="46513" y="466635"/>
            <a:ext cx="4856207" cy="440037"/>
          </a:xfrm>
          <a:prstGeom prst="roundRect">
            <a:avLst/>
          </a:prstGeom>
          <a:solidFill>
            <a:srgbClr val="544C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1DC29C2-458A-395E-AD03-574413ABAB66}"/>
              </a:ext>
            </a:extLst>
          </p:cNvPr>
          <p:cNvSpPr txBox="1">
            <a:spLocks/>
          </p:cNvSpPr>
          <p:nvPr/>
        </p:nvSpPr>
        <p:spPr>
          <a:xfrm>
            <a:off x="46513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DE ENCERRAMENTO</a:t>
            </a:r>
          </a:p>
        </p:txBody>
      </p:sp>
    </p:spTree>
    <p:extLst>
      <p:ext uri="{BB962C8B-B14F-4D97-AF65-F5344CB8AC3E}">
        <p14:creationId xmlns:p14="http://schemas.microsoft.com/office/powerpoint/2010/main" val="3680863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3723EB-AA01-3527-28C1-101212EBD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CFFC94A-54CF-485B-AADB-328A5E19F2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8900" y="973220"/>
            <a:ext cx="544174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544C7B"/>
                </a:solidFill>
                <a:latin typeface="Century Gothic" panose="020B0502020202020204" pitchFamily="34" charset="0"/>
              </a:rPr>
              <a:t>Do </a:t>
            </a:r>
            <a:r>
              <a:rPr lang="en-AU" sz="2400" b="1" dirty="0" err="1">
                <a:solidFill>
                  <a:srgbClr val="544C7B"/>
                </a:solidFill>
                <a:latin typeface="Century Gothic" panose="020B0502020202020204" pitchFamily="34" charset="0"/>
              </a:rPr>
              <a:t>Teu</a:t>
            </a:r>
            <a:r>
              <a:rPr lang="en-AU" sz="2400" b="1" dirty="0">
                <a:solidFill>
                  <a:srgbClr val="544C7B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544C7B"/>
                </a:solidFill>
                <a:latin typeface="Century Gothic" panose="020B0502020202020204" pitchFamily="34" charset="0"/>
              </a:rPr>
              <a:t>Coração</a:t>
            </a:r>
            <a:endParaRPr lang="en-AU" sz="2400" dirty="0">
              <a:solidFill>
                <a:srgbClr val="544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2B73D13-1445-1C4A-8F9D-C7C58F194D69}"/>
              </a:ext>
            </a:extLst>
          </p:cNvPr>
          <p:cNvSpPr txBox="1">
            <a:spLocks/>
          </p:cNvSpPr>
          <p:nvPr/>
        </p:nvSpPr>
        <p:spPr>
          <a:xfrm>
            <a:off x="4163122" y="2386361"/>
            <a:ext cx="8028878" cy="3598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Jesus.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CBBD614A-7F02-B76A-6C24-9F9E3FB33BB0}"/>
              </a:ext>
            </a:extLst>
          </p:cNvPr>
          <p:cNvSpPr/>
          <p:nvPr/>
        </p:nvSpPr>
        <p:spPr>
          <a:xfrm>
            <a:off x="46513" y="466635"/>
            <a:ext cx="4856207" cy="440037"/>
          </a:xfrm>
          <a:prstGeom prst="roundRect">
            <a:avLst/>
          </a:prstGeom>
          <a:solidFill>
            <a:srgbClr val="544C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D64206F-1EDF-892C-5CC9-A280D75D27F2}"/>
              </a:ext>
            </a:extLst>
          </p:cNvPr>
          <p:cNvSpPr txBox="1">
            <a:spLocks/>
          </p:cNvSpPr>
          <p:nvPr/>
        </p:nvSpPr>
        <p:spPr>
          <a:xfrm>
            <a:off x="46513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DE ENCERRAMENTO</a:t>
            </a:r>
          </a:p>
        </p:txBody>
      </p:sp>
    </p:spTree>
    <p:extLst>
      <p:ext uri="{BB962C8B-B14F-4D97-AF65-F5344CB8AC3E}">
        <p14:creationId xmlns:p14="http://schemas.microsoft.com/office/powerpoint/2010/main" val="31426304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840C72-B49D-67E6-356E-55BCE0F9B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FFABAB8-C810-5E08-4ED1-B2193FF9AF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8900" y="973220"/>
            <a:ext cx="544174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544C7B"/>
                </a:solidFill>
                <a:latin typeface="Century Gothic" panose="020B0502020202020204" pitchFamily="34" charset="0"/>
              </a:rPr>
              <a:t>Do </a:t>
            </a:r>
            <a:r>
              <a:rPr lang="en-AU" sz="2400" b="1" dirty="0" err="1">
                <a:solidFill>
                  <a:srgbClr val="544C7B"/>
                </a:solidFill>
                <a:latin typeface="Century Gothic" panose="020B0502020202020204" pitchFamily="34" charset="0"/>
              </a:rPr>
              <a:t>Teu</a:t>
            </a:r>
            <a:r>
              <a:rPr lang="en-AU" sz="2400" b="1" dirty="0">
                <a:solidFill>
                  <a:srgbClr val="544C7B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544C7B"/>
                </a:solidFill>
                <a:latin typeface="Century Gothic" panose="020B0502020202020204" pitchFamily="34" charset="0"/>
              </a:rPr>
              <a:t>Coração</a:t>
            </a:r>
            <a:endParaRPr lang="en-AU" sz="2400" dirty="0">
              <a:solidFill>
                <a:srgbClr val="544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5CF0D74-C2E5-DE9E-E097-B40A4CC68F1F}"/>
              </a:ext>
            </a:extLst>
          </p:cNvPr>
          <p:cNvSpPr txBox="1">
            <a:spLocks/>
          </p:cNvSpPr>
          <p:nvPr/>
        </p:nvSpPr>
        <p:spPr>
          <a:xfrm>
            <a:off x="4163122" y="2386361"/>
            <a:ext cx="8028878" cy="3598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estou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sem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forças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Peço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abraço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Faz-me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Tua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presença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Ti.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endParaRPr lang="en-US" sz="20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20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F0AD0885-11DC-0B9B-5998-1402EDED592B}"/>
              </a:ext>
            </a:extLst>
          </p:cNvPr>
          <p:cNvSpPr/>
          <p:nvPr/>
        </p:nvSpPr>
        <p:spPr>
          <a:xfrm>
            <a:off x="46513" y="466635"/>
            <a:ext cx="4856207" cy="440037"/>
          </a:xfrm>
          <a:prstGeom prst="roundRect">
            <a:avLst/>
          </a:prstGeom>
          <a:solidFill>
            <a:srgbClr val="544C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628DBEF-E763-B362-A31F-D5703475E05E}"/>
              </a:ext>
            </a:extLst>
          </p:cNvPr>
          <p:cNvSpPr txBox="1">
            <a:spLocks/>
          </p:cNvSpPr>
          <p:nvPr/>
        </p:nvSpPr>
        <p:spPr>
          <a:xfrm>
            <a:off x="46513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DE ENCERRAMENTO</a:t>
            </a:r>
          </a:p>
        </p:txBody>
      </p:sp>
    </p:spTree>
    <p:extLst>
      <p:ext uri="{BB962C8B-B14F-4D97-AF65-F5344CB8AC3E}">
        <p14:creationId xmlns:p14="http://schemas.microsoft.com/office/powerpoint/2010/main" val="14265182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79256E-70C7-9EC4-832C-E96ECF3C2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F39FE39-53A1-8608-1EAB-88B26C464A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8900" y="973220"/>
            <a:ext cx="544174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544C7B"/>
                </a:solidFill>
                <a:latin typeface="Century Gothic" panose="020B0502020202020204" pitchFamily="34" charset="0"/>
              </a:rPr>
              <a:t>Do </a:t>
            </a:r>
            <a:r>
              <a:rPr lang="en-AU" sz="2400" b="1" dirty="0" err="1">
                <a:solidFill>
                  <a:srgbClr val="544C7B"/>
                </a:solidFill>
                <a:latin typeface="Century Gothic" panose="020B0502020202020204" pitchFamily="34" charset="0"/>
              </a:rPr>
              <a:t>Teu</a:t>
            </a:r>
            <a:r>
              <a:rPr lang="en-AU" sz="2400" b="1" dirty="0">
                <a:solidFill>
                  <a:srgbClr val="544C7B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544C7B"/>
                </a:solidFill>
                <a:latin typeface="Century Gothic" panose="020B0502020202020204" pitchFamily="34" charset="0"/>
              </a:rPr>
              <a:t>Coração</a:t>
            </a:r>
            <a:endParaRPr lang="en-AU" sz="2400" dirty="0">
              <a:solidFill>
                <a:srgbClr val="544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EBCC723-9911-E20A-7A66-3FE141A63AB4}"/>
              </a:ext>
            </a:extLst>
          </p:cNvPr>
          <p:cNvSpPr txBox="1">
            <a:spLocks/>
          </p:cNvSpPr>
          <p:nvPr/>
        </p:nvSpPr>
        <p:spPr>
          <a:xfrm>
            <a:off x="4163122" y="2386361"/>
            <a:ext cx="8028878" cy="3598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0E9DC2BA-F55E-7280-7DFF-9929180977CE}"/>
              </a:ext>
            </a:extLst>
          </p:cNvPr>
          <p:cNvSpPr/>
          <p:nvPr/>
        </p:nvSpPr>
        <p:spPr>
          <a:xfrm>
            <a:off x="46513" y="466635"/>
            <a:ext cx="4856207" cy="440037"/>
          </a:xfrm>
          <a:prstGeom prst="roundRect">
            <a:avLst/>
          </a:prstGeom>
          <a:solidFill>
            <a:srgbClr val="544C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F6344DD-FF3D-AA48-F7A3-3F61EF1B2BC0}"/>
              </a:ext>
            </a:extLst>
          </p:cNvPr>
          <p:cNvSpPr txBox="1">
            <a:spLocks/>
          </p:cNvSpPr>
          <p:nvPr/>
        </p:nvSpPr>
        <p:spPr>
          <a:xfrm>
            <a:off x="46513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DE ENCERRAMENTO</a:t>
            </a:r>
          </a:p>
        </p:txBody>
      </p:sp>
    </p:spTree>
    <p:extLst>
      <p:ext uri="{BB962C8B-B14F-4D97-AF65-F5344CB8AC3E}">
        <p14:creationId xmlns:p14="http://schemas.microsoft.com/office/powerpoint/2010/main" val="25740073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A4F44F-892A-AAF6-2A8E-02F2F5120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85E3E08-BA12-3F53-59FB-15E2B59D6D7B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799ED2F-A788-E391-3D1D-90DCFA72886B}"/>
              </a:ext>
            </a:extLst>
          </p:cNvPr>
          <p:cNvSpPr/>
          <p:nvPr/>
        </p:nvSpPr>
        <p:spPr>
          <a:xfrm>
            <a:off x="1459720" y="1504057"/>
            <a:ext cx="4538308" cy="3849886"/>
          </a:xfrm>
          <a:prstGeom prst="roundRect">
            <a:avLst/>
          </a:prstGeom>
          <a:solidFill>
            <a:srgbClr val="D298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27950914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3102</TotalTime>
  <Words>1048</Words>
  <Application>Microsoft Office PowerPoint</Application>
  <PresentationFormat>Ecrã Panorâmico</PresentationFormat>
  <Paragraphs>266</Paragraphs>
  <Slides>40</Slides>
  <Notes>7</Notes>
  <HiddenSlides>0</HiddenSlides>
  <MMClips>9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40</vt:i4>
      </vt:variant>
    </vt:vector>
  </HeadingPairs>
  <TitlesOfParts>
    <vt:vector size="47" baseType="lpstr">
      <vt:lpstr>Aptos</vt:lpstr>
      <vt:lpstr>Aptos Display</vt:lpstr>
      <vt:lpstr>Arial</vt:lpstr>
      <vt:lpstr>Century Gothic</vt:lpstr>
      <vt:lpstr>Helvetica</vt:lpstr>
      <vt:lpstr>1_Office Theme</vt:lpstr>
      <vt:lpstr>Office Theme</vt:lpstr>
      <vt:lpstr>Apresentação do PowerPoint</vt:lpstr>
      <vt:lpstr>Apresentação do PowerPoint</vt:lpstr>
      <vt:lpstr>Livros da Biblía </vt:lpstr>
      <vt:lpstr>Apresentação do PowerPoint</vt:lpstr>
      <vt:lpstr>Filho do Rei</vt:lpstr>
      <vt:lpstr>Filho do Rei</vt:lpstr>
      <vt:lpstr>Filho do Rei</vt:lpstr>
      <vt:lpstr>Filho do Rei</vt:lpstr>
      <vt:lpstr>Dou-te o meu Coração, Senhor</vt:lpstr>
      <vt:lpstr>Dou-te o meu Coração, Senhor</vt:lpstr>
      <vt:lpstr>Canção do Sábado</vt:lpstr>
      <vt:lpstr>Apresentação do PowerPoint</vt:lpstr>
      <vt:lpstr>Apresentação do PowerPoint</vt:lpstr>
      <vt:lpstr>Obrigado, Jesus</vt:lpstr>
      <vt:lpstr>Apresentação do PowerPoint</vt:lpstr>
      <vt:lpstr>Música da Visita</vt:lpstr>
      <vt:lpstr>Parabéns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Ezequiel 36:26</vt:lpstr>
      <vt:lpstr>Apresentação do PowerPoint</vt:lpstr>
      <vt:lpstr>Apresentação do PowerPoint</vt:lpstr>
      <vt:lpstr>Apresentação do PowerPoint</vt:lpstr>
      <vt:lpstr>Apresentação do PowerPoint</vt:lpstr>
      <vt:lpstr>Do Teu Coração</vt:lpstr>
      <vt:lpstr>Do Teu Coração</vt:lpstr>
      <vt:lpstr>Do Teu Coração</vt:lpstr>
      <vt:lpstr>Do Teu Coração</vt:lpstr>
      <vt:lpstr>Do Teu Coração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Apaza Romero, Fany</dc:creator>
  <cp:lastModifiedBy>Manuela Teles</cp:lastModifiedBy>
  <cp:revision>22</cp:revision>
  <dcterms:created xsi:type="dcterms:W3CDTF">2025-11-10T16:37:45Z</dcterms:created>
  <dcterms:modified xsi:type="dcterms:W3CDTF">2026-07-24T17:44:42Z</dcterms:modified>
</cp:coreProperties>
</file>