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2"/>
  </p:notesMasterIdLst>
  <p:sldIdLst>
    <p:sldId id="338" r:id="rId3"/>
    <p:sldId id="341" r:id="rId4"/>
    <p:sldId id="351" r:id="rId5"/>
    <p:sldId id="342" r:id="rId6"/>
    <p:sldId id="400" r:id="rId7"/>
    <p:sldId id="401" r:id="rId8"/>
    <p:sldId id="402" r:id="rId9"/>
    <p:sldId id="368" r:id="rId10"/>
    <p:sldId id="343" r:id="rId11"/>
    <p:sldId id="276" r:id="rId12"/>
    <p:sldId id="393" r:id="rId13"/>
    <p:sldId id="370" r:id="rId14"/>
    <p:sldId id="335" r:id="rId15"/>
    <p:sldId id="360" r:id="rId16"/>
    <p:sldId id="366" r:id="rId17"/>
    <p:sldId id="352" r:id="rId18"/>
    <p:sldId id="337" r:id="rId19"/>
    <p:sldId id="394" r:id="rId20"/>
    <p:sldId id="256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95" r:id="rId30"/>
    <p:sldId id="373" r:id="rId31"/>
    <p:sldId id="269" r:id="rId32"/>
    <p:sldId id="277" r:id="rId33"/>
    <p:sldId id="356" r:id="rId34"/>
    <p:sldId id="391" r:id="rId35"/>
    <p:sldId id="301" r:id="rId36"/>
    <p:sldId id="397" r:id="rId37"/>
    <p:sldId id="396" r:id="rId38"/>
    <p:sldId id="376" r:id="rId39"/>
    <p:sldId id="377" r:id="rId40"/>
    <p:sldId id="39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63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FA3C34-7641-4349-87BC-45BC1141C7E4}" v="5" dt="2026-06-12T06:36:11.2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38"/>
    <p:restoredTop sz="94557"/>
  </p:normalViewPr>
  <p:slideViewPr>
    <p:cSldViewPr snapToGrid="0">
      <p:cViewPr varScale="1">
        <p:scale>
          <a:sx n="65" d="100"/>
          <a:sy n="65" d="100"/>
        </p:scale>
        <p:origin x="5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D2CB5-473A-C840-AFBB-424B209F1A0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D3C6F-2BCF-B648-83FA-80582074F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81771-0399-071D-AF31-7FE623AE9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876EC-66FF-4556-F103-EC7FA93FF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49E456-6BC9-2F11-67F6-ABF619DB8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85593-3A23-84CD-C967-4F2D7DC711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23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D3C6F-2BCF-B648-83FA-80582074F5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32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31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6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15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D31F2-40D7-3260-E08A-2CD002FAD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2DCD8-8CF2-4E6B-B1F4-971B2990B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B813-3400-EB9D-8EFD-4AB88586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96C28-4F5F-13C0-056E-BF2BA353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A0D2D-1863-41F4-0A5D-364DBCCA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49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4A606-E99D-C260-7317-809BFCE0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93E66-AE48-9CFF-3DA2-31B8681FB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8C3CB-9D40-B03A-E073-1E6512E6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0D1F6-C14E-0917-E803-B7E2E128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6EEFC-D36B-01DE-D12F-D8E20661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90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8212B-F376-1E5F-925C-A2CF8AA2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80AAB-52B4-60A2-A906-AF1EB70D1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B059A-72C5-5D21-315C-9EEB6C1F3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69E99-7AD6-6D32-FF42-DF0BB6CA9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64E36-8222-8793-56D9-4F9314C9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47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F1F58-D6C4-EE19-12B5-31560961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BF5A9-7A79-4206-C3EB-A1E85BB16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C878B-0BDA-2946-2F17-69313ACCC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CF20B-0FD8-C10E-637E-256A797F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23157-327F-0F9E-3D57-00247955D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AB157-9214-0F65-D7AB-5A839A65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8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54A07-3198-E0E2-8BB8-4BEE4FF8F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0EB01-C89F-EB6C-EF06-667531C15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583DB-EC25-F259-6B8A-76BBC3E74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CC94A-7426-0562-1295-F938DE6BD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74F32E-0F2A-9707-8137-3F778759B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28735-281C-82CA-CA91-5AA9ED268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BCDB0B-303E-9F5A-8539-E629E239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7BB7F2-52AC-701C-41D5-A4546778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59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D60F-D243-DC7C-2B08-7E5365C6C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09461-5E2C-09BE-DAF1-9D8B4F44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15002-36DC-5545-7512-60321E157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2F46D-7A3D-5715-9137-9FFD8367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53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8E065-4B2C-F6F0-BA5B-A0AC9E1E6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1D5E6E-859A-96EC-76B5-45E7F046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4C430-6C11-8B23-C401-B18FD0DC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19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6AEE-CC3B-8CAD-569E-D9C36D777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5F3C5-9BA4-DC57-EA92-6F9933097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E5A82-BE79-D70C-86F4-47ABF9B3C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6C392-8E07-F2AE-17B9-1BDB6016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D4BA6-AB6B-1C56-1C94-6C425B64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7B0A9-A284-B5E0-B91F-D3171ACEC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7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75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50BCB-E753-EDE7-3EF3-0A5AD6CF4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EE65A2-886A-BA70-A621-40620CA74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238EF-AB6A-D887-C682-2BD25AC62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A38A6-1C42-C8CF-6CDE-7A66C13C9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2B21B-DF56-81E6-BB20-CE6D30C3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6E6DD-5296-D69B-3CBD-E4E8AC245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37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84467-43D5-2D59-7B31-47B020EC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60EF3-1CCC-861A-DD91-E2BC683B7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416F1-143B-DCA4-99AB-3370BA9AE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A42E6-111A-272A-4F86-57025970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0B28-3DB8-91B7-7478-C54375B2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33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5D5277-8FE6-AD09-9830-BD3295401F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9BFE9-52FA-75A3-953F-EC5B1A15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6227-BADD-1772-D5E5-17D461B1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BE13E-670E-CB49-F4E3-38D3D3C4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B5DA7-663F-6412-B538-32BE8B5F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5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2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8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7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36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01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5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7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9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C21D6F-AFDB-9336-EEE0-764EB2DB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E67AB-6412-0A0F-E5A1-E95FC3951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F436E-980C-AA70-F25E-93AA5F2A6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F87B8-2232-324C-8E86-A21F02EA45B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F7BDD-075A-0E00-48C3-CACC0AD55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3B2B8-3106-684B-6666-C8B4BA7E9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0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EAD7DB33-17D9-CED4-2494-AEE9D0CEE009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1509E5-294B-7B24-F60A-3AB19D6213FC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8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FE1AEC-B3ED-AAC4-6D99-880EE9391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5BBB4FC-08C3-6EB8-BF1A-DC39A5116113}"/>
              </a:ext>
            </a:extLst>
          </p:cNvPr>
          <p:cNvSpPr/>
          <p:nvPr/>
        </p:nvSpPr>
        <p:spPr>
          <a:xfrm>
            <a:off x="928102" y="1605453"/>
            <a:ext cx="5909905" cy="4259083"/>
          </a:xfrm>
          <a:prstGeom prst="roundRect">
            <a:avLst/>
          </a:prstGeom>
          <a:solidFill>
            <a:srgbClr val="D016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OFERTA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602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018DFF-6B6E-2E73-6AEC-2003A4975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B5E3EB2-9545-759E-9ABF-3AB706941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948" y="90460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Obrigado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, Jesus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244A301-2D5C-8ED5-C35A-9C26C4800E84}"/>
              </a:ext>
            </a:extLst>
          </p:cNvPr>
          <p:cNvSpPr txBox="1">
            <a:spLocks/>
          </p:cNvSpPr>
          <p:nvPr/>
        </p:nvSpPr>
        <p:spPr>
          <a:xfrm>
            <a:off x="390286" y="1532750"/>
            <a:ext cx="9071935" cy="46820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Obrigado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cuidares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devolver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daquilo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dás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Abençoa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quem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precisa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Ti.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FC359A2F-6013-B3F5-FB00-D18D216467F1}"/>
              </a:ext>
            </a:extLst>
          </p:cNvPr>
          <p:cNvSpPr/>
          <p:nvPr/>
        </p:nvSpPr>
        <p:spPr>
          <a:xfrm>
            <a:off x="0" y="29818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5F1D493-A1A0-67BE-CE07-ED7C6A307246}"/>
              </a:ext>
            </a:extLst>
          </p:cNvPr>
          <p:cNvSpPr txBox="1">
            <a:spLocks/>
          </p:cNvSpPr>
          <p:nvPr/>
        </p:nvSpPr>
        <p:spPr>
          <a:xfrm>
            <a:off x="0" y="29374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" name="Obrigado Jesus">
            <a:hlinkClick r:id="" action="ppaction://media"/>
            <a:extLst>
              <a:ext uri="{FF2B5EF4-FFF2-40B4-BE49-F238E27FC236}">
                <a16:creationId xmlns:a16="http://schemas.microsoft.com/office/drawing/2014/main" id="{6872F416-AA26-B9FE-8845-E77EA0A9F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8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A4A4F0F2-84F9-D336-60BF-ED0C1680B9AA}"/>
              </a:ext>
            </a:extLst>
          </p:cNvPr>
          <p:cNvSpPr/>
          <p:nvPr/>
        </p:nvSpPr>
        <p:spPr>
          <a:xfrm>
            <a:off x="825965" y="857916"/>
            <a:ext cx="6766326" cy="5142167"/>
          </a:xfrm>
          <a:prstGeom prst="roundRect">
            <a:avLst/>
          </a:prstGeom>
          <a:solidFill>
            <a:srgbClr val="D016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FACTO RÁPIDO DA MISSÃO E QUADRO DE OFERTAS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1B6F01-3871-3D65-753C-6E3FE1EC6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1829B1B-A3FA-1C37-7F1A-58BAC8260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5F31B92-57FE-88DE-393D-F7F921DF8AAE}"/>
              </a:ext>
            </a:extLst>
          </p:cNvPr>
          <p:cNvSpPr txBox="1">
            <a:spLocks/>
          </p:cNvSpPr>
          <p:nvPr/>
        </p:nvSpPr>
        <p:spPr>
          <a:xfrm>
            <a:off x="759417" y="1716216"/>
            <a:ext cx="8548635" cy="44498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Bem-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vindo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és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,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Queremos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ver-te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outra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vez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C4BCAA-DB49-0D6F-00B4-18AA036DE627}"/>
              </a:ext>
            </a:extLst>
          </p:cNvPr>
          <p:cNvSpPr txBox="1">
            <a:spLocks/>
          </p:cNvSpPr>
          <p:nvPr/>
        </p:nvSpPr>
        <p:spPr>
          <a:xfrm>
            <a:off x="337174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122736B8-FC13-E8EE-BC9D-4C85DD5ADC3D}"/>
              </a:ext>
            </a:extLst>
          </p:cNvPr>
          <p:cNvSpPr/>
          <p:nvPr/>
        </p:nvSpPr>
        <p:spPr>
          <a:xfrm>
            <a:off x="0" y="29818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1566EB1-D526-E05E-433B-EF382EAF555F}"/>
              </a:ext>
            </a:extLst>
          </p:cNvPr>
          <p:cNvSpPr txBox="1">
            <a:spLocks/>
          </p:cNvSpPr>
          <p:nvPr/>
        </p:nvSpPr>
        <p:spPr>
          <a:xfrm>
            <a:off x="0" y="29374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5795576C-93D9-398F-8DD9-498F18655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1095AE-3263-1D76-9034-7AC151E6E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7723476-1247-2E1F-1F54-F2DFD5033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Parabéns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298FD5E-9500-3E4F-96C6-908431625796}"/>
              </a:ext>
            </a:extLst>
          </p:cNvPr>
          <p:cNvSpPr txBox="1">
            <a:spLocks/>
          </p:cNvSpPr>
          <p:nvPr/>
        </p:nvSpPr>
        <p:spPr>
          <a:xfrm>
            <a:off x="697424" y="2333246"/>
            <a:ext cx="8269646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 ...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nome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criança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5F1A714-4B5B-EEF1-833B-3B5A764EDA79}"/>
              </a:ext>
            </a:extLst>
          </p:cNvPr>
          <p:cNvSpPr txBox="1">
            <a:spLocks/>
          </p:cNvSpPr>
          <p:nvPr/>
        </p:nvSpPr>
        <p:spPr>
          <a:xfrm>
            <a:off x="73599" y="6488458"/>
            <a:ext cx="8686810" cy="3014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“Happy Birthday” by Janet Sage, copyright © 2001 North American Division Corporation of Seventh-day Adventists. From Little Voices Praise Him, #39. Used by permission.</a:t>
            </a: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D866D15C-967D-3A30-B115-ADE0A22578AB}"/>
              </a:ext>
            </a:extLst>
          </p:cNvPr>
          <p:cNvSpPr/>
          <p:nvPr/>
        </p:nvSpPr>
        <p:spPr>
          <a:xfrm>
            <a:off x="0" y="298181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D1879A-00BE-AFAF-967E-BFC1133EF237}"/>
              </a:ext>
            </a:extLst>
          </p:cNvPr>
          <p:cNvSpPr txBox="1">
            <a:spLocks/>
          </p:cNvSpPr>
          <p:nvPr/>
        </p:nvSpPr>
        <p:spPr>
          <a:xfrm>
            <a:off x="0" y="293748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arabéns">
            <a:hlinkClick r:id="" action="ppaction://media"/>
            <a:extLst>
              <a:ext uri="{FF2B5EF4-FFF2-40B4-BE49-F238E27FC236}">
                <a16:creationId xmlns:a16="http://schemas.microsoft.com/office/drawing/2014/main" id="{7FA8CE12-A601-557A-D3F9-91236C1EF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" y="47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1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71E239FC-516E-41F9-3886-E9449937DF63}"/>
              </a:ext>
            </a:extLst>
          </p:cNvPr>
          <p:cNvSpPr/>
          <p:nvPr/>
        </p:nvSpPr>
        <p:spPr>
          <a:xfrm>
            <a:off x="5460841" y="1154104"/>
            <a:ext cx="5946789" cy="4549792"/>
          </a:xfrm>
          <a:prstGeom prst="roundRect">
            <a:avLst/>
          </a:prstGeom>
          <a:solidFill>
            <a:srgbClr val="57AA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895486" y="2266882"/>
            <a:ext cx="6318409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Jesus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é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o meu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exemplo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enquanto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cresço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.</a:t>
            </a:r>
            <a:endParaRPr lang="en-AU" sz="5300" dirty="0">
              <a:solidFill>
                <a:srgbClr val="639C7B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1BEA5E08-1E1F-2A94-3124-A4011F13EE56}"/>
              </a:ext>
            </a:extLst>
          </p:cNvPr>
          <p:cNvSpPr/>
          <p:nvPr/>
        </p:nvSpPr>
        <p:spPr>
          <a:xfrm>
            <a:off x="25228" y="447585"/>
            <a:ext cx="257364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86575CF-592E-982C-E316-A9359250978B}"/>
              </a:ext>
            </a:extLst>
          </p:cNvPr>
          <p:cNvSpPr txBox="1">
            <a:spLocks/>
          </p:cNvSpPr>
          <p:nvPr/>
        </p:nvSpPr>
        <p:spPr>
          <a:xfrm>
            <a:off x="25228" y="447585"/>
            <a:ext cx="25736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78692843-FD8C-33A0-3FBC-467759245456}"/>
              </a:ext>
            </a:extLst>
          </p:cNvPr>
          <p:cNvSpPr/>
          <p:nvPr/>
        </p:nvSpPr>
        <p:spPr>
          <a:xfrm>
            <a:off x="688455" y="1390179"/>
            <a:ext cx="4522575" cy="3570758"/>
          </a:xfrm>
          <a:prstGeom prst="roundRect">
            <a:avLst/>
          </a:prstGeom>
          <a:solidFill>
            <a:srgbClr val="68A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BÍBLICA</a:t>
            </a:r>
          </a:p>
        </p:txBody>
      </p:sp>
    </p:spTree>
    <p:extLst>
      <p:ext uri="{BB962C8B-B14F-4D97-AF65-F5344CB8AC3E}">
        <p14:creationId xmlns:p14="http://schemas.microsoft.com/office/powerpoint/2010/main" val="2931745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A5263-ECCD-DAEA-A3B9-023859060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F15E7BA-F85C-2B02-2B8F-3144B8C5B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37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C4F6A91C-5D71-FE98-C4C9-186367A85C45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2E660A-6ED1-1992-8DE4-24649218C8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9447"/>
            <a:ext cx="12192000" cy="689744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B96F5D-2302-3FC7-77AD-0BAB65DCD9FA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296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932ED2-7CB0-74F6-C923-F8E8A1C085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7202" y="3854"/>
            <a:ext cx="9937595" cy="685414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0F558BA-1D78-FEDF-E132-B1FDCF525015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293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CE0E40-6F51-6FF0-0203-13FA3FDF2B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24592" y="5033"/>
            <a:ext cx="7942816" cy="68529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8FABC8-11E5-08BA-EF0C-54CE68980A15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93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F9169B-5414-690F-C135-A292DF7923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130" y="0"/>
            <a:ext cx="5085739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5060A9-5E5F-B503-5563-ACFBD00DAC59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330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241BA-113B-4530-6BA5-CDBB3A4BF7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4E93DE7-4CA8-F5CD-59D9-9C2E54E16EF5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300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3CBF70-5910-2894-ECFB-A9CA4131E8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0382" y="0"/>
            <a:ext cx="6220657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0FCF472-47C8-C7C8-41D6-B6D16CC59787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692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08BA83-377B-35F9-3179-EC137BFFC0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66800" y="0"/>
            <a:ext cx="120142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3049B01-8379-69C9-9AA8-F0494DA290E2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0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FBB668-EC07-C4E4-D3CB-9DE79F36E7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803F93-0B5E-EFEC-77F6-7AB343310DCB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dirty="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73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5CDC2-9E9C-527A-46F7-554F59316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08DA3C6-938E-7F51-263E-FB7995CAD261}"/>
              </a:ext>
            </a:extLst>
          </p:cNvPr>
          <p:cNvSpPr/>
          <p:nvPr/>
        </p:nvSpPr>
        <p:spPr>
          <a:xfrm>
            <a:off x="688455" y="1390179"/>
            <a:ext cx="4797945" cy="3570758"/>
          </a:xfrm>
          <a:prstGeom prst="roundRect">
            <a:avLst/>
          </a:prstGeom>
          <a:solidFill>
            <a:srgbClr val="68AA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4089036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79A3C5-B436-57D4-A7A7-A3E7FB435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8CC26D3E-F9B1-D1A2-FB18-D6A63C5B33E9}"/>
              </a:ext>
            </a:extLst>
          </p:cNvPr>
          <p:cNvSpPr txBox="1"/>
          <p:nvPr/>
        </p:nvSpPr>
        <p:spPr>
          <a:xfrm>
            <a:off x="895486" y="2266882"/>
            <a:ext cx="6318409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Jesus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é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o meu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exemplo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enquanto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cresço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.</a:t>
            </a:r>
            <a:endParaRPr lang="en-AU" sz="5300" dirty="0">
              <a:solidFill>
                <a:srgbClr val="639C7B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F0AC5FCE-30E7-413F-5988-939C1E132CE9}"/>
              </a:ext>
            </a:extLst>
          </p:cNvPr>
          <p:cNvSpPr/>
          <p:nvPr/>
        </p:nvSpPr>
        <p:spPr>
          <a:xfrm>
            <a:off x="25228" y="447585"/>
            <a:ext cx="257364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92C16D1-246E-CAD2-1B17-C7B7F9EC69A7}"/>
              </a:ext>
            </a:extLst>
          </p:cNvPr>
          <p:cNvSpPr txBox="1">
            <a:spLocks/>
          </p:cNvSpPr>
          <p:nvPr/>
        </p:nvSpPr>
        <p:spPr>
          <a:xfrm>
            <a:off x="25228" y="447585"/>
            <a:ext cx="25736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17914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4CAE17-5F02-3DD3-6C39-EDF95CB1C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F3A00A47-DD35-C3B3-18DC-D3C94CB3774B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8C9C7C-98BD-2C63-1F2B-C0BF949D86D2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776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435EAAB9-C980-F34D-4DDF-03E4A16FDBB6}"/>
              </a:ext>
            </a:extLst>
          </p:cNvPr>
          <p:cNvSpPr/>
          <p:nvPr/>
        </p:nvSpPr>
        <p:spPr>
          <a:xfrm>
            <a:off x="22267" y="464838"/>
            <a:ext cx="4565231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4EC3CE6-9587-6CD2-661E-DE829B006B8E}"/>
              </a:ext>
            </a:extLst>
          </p:cNvPr>
          <p:cNvSpPr txBox="1">
            <a:spLocks/>
          </p:cNvSpPr>
          <p:nvPr/>
        </p:nvSpPr>
        <p:spPr>
          <a:xfrm>
            <a:off x="22267" y="447585"/>
            <a:ext cx="456523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CARTÕES DE PERSONAGENS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A0703639-C1E4-9AE6-F098-A26D4992356C}"/>
              </a:ext>
            </a:extLst>
          </p:cNvPr>
          <p:cNvSpPr/>
          <p:nvPr/>
        </p:nvSpPr>
        <p:spPr>
          <a:xfrm>
            <a:off x="5190186" y="3807273"/>
            <a:ext cx="7001813" cy="3046987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5280338" y="3807272"/>
            <a:ext cx="691166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“Antes </a:t>
            </a:r>
            <a:r>
              <a:rPr lang="en-NZ" sz="3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crescei</a:t>
            </a:r>
            <a:r>
              <a:rPr lang="en-NZ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NZ" sz="3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na</a:t>
            </a:r>
            <a:r>
              <a:rPr lang="en-NZ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NZ" sz="3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graça</a:t>
            </a:r>
            <a:r>
              <a:rPr lang="en-NZ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e no </a:t>
            </a:r>
            <a:r>
              <a:rPr lang="en-NZ" sz="3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conhecimento</a:t>
            </a:r>
            <a:r>
              <a:rPr lang="en-NZ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de </a:t>
            </a:r>
            <a:r>
              <a:rPr lang="en-NZ" sz="3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nosso</a:t>
            </a:r>
            <a:r>
              <a:rPr lang="en-NZ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Senhor e Salvador Jesus Cristo. A Ele </a:t>
            </a:r>
            <a:r>
              <a:rPr lang="en-NZ" sz="3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seja</a:t>
            </a:r>
            <a:r>
              <a:rPr lang="en-NZ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dada a </a:t>
            </a:r>
            <a:r>
              <a:rPr lang="en-NZ" sz="3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glória</a:t>
            </a:r>
            <a:r>
              <a:rPr lang="en-NZ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, </a:t>
            </a:r>
            <a:r>
              <a:rPr lang="en-NZ" sz="3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assim</a:t>
            </a:r>
            <a:r>
              <a:rPr lang="en-NZ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agora, </a:t>
            </a:r>
            <a:r>
              <a:rPr lang="en-NZ" sz="3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como</a:t>
            </a:r>
            <a:r>
              <a:rPr lang="en-NZ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NZ" sz="3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até</a:t>
            </a:r>
            <a:r>
              <a:rPr lang="en-NZ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o </a:t>
            </a:r>
            <a:r>
              <a:rPr lang="en-NZ" sz="3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dia</a:t>
            </a:r>
            <a:r>
              <a:rPr lang="en-NZ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 da </a:t>
            </a:r>
            <a:r>
              <a:rPr lang="en-NZ" sz="32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eternidade</a:t>
            </a:r>
            <a:r>
              <a:rPr lang="en-NZ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.” </a:t>
            </a:r>
          </a:p>
          <a:p>
            <a:r>
              <a:rPr lang="en-NZ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anose="020B0502020202020204" pitchFamily="34" charset="0"/>
              </a:rPr>
              <a:t>2 Pedro 3:18</a:t>
            </a:r>
            <a:endParaRPr lang="en-AU" sz="3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6E330FDE-1F31-86AA-A948-F34C7A46229E}"/>
              </a:ext>
            </a:extLst>
          </p:cNvPr>
          <p:cNvSpPr/>
          <p:nvPr/>
        </p:nvSpPr>
        <p:spPr>
          <a:xfrm>
            <a:off x="9868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F11C84C-1712-159E-777D-052CCC3E9A40}"/>
              </a:ext>
            </a:extLst>
          </p:cNvPr>
          <p:cNvSpPr txBox="1">
            <a:spLocks/>
          </p:cNvSpPr>
          <p:nvPr/>
        </p:nvSpPr>
        <p:spPr>
          <a:xfrm>
            <a:off x="9868" y="447585"/>
            <a:ext cx="536901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4F4CC3-A227-514F-9D9E-3CEAD02CF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CD3D195A-970E-1657-4E18-04ED4D172206}"/>
              </a:ext>
            </a:extLst>
          </p:cNvPr>
          <p:cNvSpPr txBox="1">
            <a:spLocks/>
          </p:cNvSpPr>
          <p:nvPr/>
        </p:nvSpPr>
        <p:spPr>
          <a:xfrm>
            <a:off x="584883" y="1997928"/>
            <a:ext cx="8110035" cy="3891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cresçam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sabedoria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Jesus, o Salvador.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glória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Uhh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2ª Pedro 3:18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C42FFB-A6D8-62FF-D494-5917BC577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2032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39C7B"/>
                </a:solidFill>
                <a:effectLst/>
                <a:latin typeface="Century Gothic" panose="020B0502020202020204" pitchFamily="34" charset="0"/>
              </a:rPr>
              <a:t>II Pedro 3:18</a:t>
            </a:r>
            <a:endParaRPr lang="en-AU" sz="2400" dirty="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64558B15-1FF0-0B89-80F7-56CE2C43A904}"/>
              </a:ext>
            </a:extLst>
          </p:cNvPr>
          <p:cNvSpPr/>
          <p:nvPr/>
        </p:nvSpPr>
        <p:spPr>
          <a:xfrm>
            <a:off x="-2839" y="447585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0DA5BE-FFDE-911E-D078-3F4075B0D2A5}"/>
              </a:ext>
            </a:extLst>
          </p:cNvPr>
          <p:cNvSpPr txBox="1">
            <a:spLocks/>
          </p:cNvSpPr>
          <p:nvPr/>
        </p:nvSpPr>
        <p:spPr>
          <a:xfrm>
            <a:off x="-2839" y="447585"/>
            <a:ext cx="536901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2 Pedro c3 v18.mp3">
            <a:hlinkClick r:id="" action="ppaction://media"/>
            <a:extLst>
              <a:ext uri="{FF2B5EF4-FFF2-40B4-BE49-F238E27FC236}">
                <a16:creationId xmlns:a16="http://schemas.microsoft.com/office/drawing/2014/main" id="{AC440C1A-FA71-60D9-94B4-723F34A2E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86" y="214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3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322831" y="1554461"/>
            <a:ext cx="5442729" cy="3749078"/>
          </a:xfrm>
          <a:prstGeom prst="roundRect">
            <a:avLst/>
          </a:prstGeom>
          <a:solidFill>
            <a:srgbClr val="95AC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MISSIONÁRIA</a:t>
            </a:r>
          </a:p>
        </p:txBody>
      </p:sp>
    </p:spTree>
    <p:extLst>
      <p:ext uri="{BB962C8B-B14F-4D97-AF65-F5344CB8AC3E}">
        <p14:creationId xmlns:p14="http://schemas.microsoft.com/office/powerpoint/2010/main" val="1778061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9910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85E888-5C5F-6100-96B3-C7006984C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27F1346-A3AD-FF9C-FBFA-1E76B44BA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638159"/>
            <a:ext cx="3825299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Livros</a:t>
            </a:r>
            <a:r>
              <a:rPr lang="en-AU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da </a:t>
            </a:r>
            <a:r>
              <a:rPr lang="en-AU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Bíblia</a:t>
            </a:r>
            <a:endParaRPr lang="en-AU" sz="24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AF58604F-243F-C47E-C11A-B1913AFB64B5}"/>
              </a:ext>
            </a:extLst>
          </p:cNvPr>
          <p:cNvSpPr/>
          <p:nvPr/>
        </p:nvSpPr>
        <p:spPr>
          <a:xfrm>
            <a:off x="9910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  <p:pic>
        <p:nvPicPr>
          <p:cNvPr id="2" name="Livros da Bi╠üblia">
            <a:hlinkClick r:id="" action="ppaction://media"/>
            <a:extLst>
              <a:ext uri="{FF2B5EF4-FFF2-40B4-BE49-F238E27FC236}">
                <a16:creationId xmlns:a16="http://schemas.microsoft.com/office/drawing/2014/main" id="{DBD390B7-DC4A-3005-B006-8C067E52E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5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2E571A-06A6-C8A9-A69D-84D13514D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6443E50-69D9-DC60-CDE0-5D7AA6C50C18}"/>
              </a:ext>
            </a:extLst>
          </p:cNvPr>
          <p:cNvSpPr/>
          <p:nvPr/>
        </p:nvSpPr>
        <p:spPr>
          <a:xfrm>
            <a:off x="5322831" y="1554461"/>
            <a:ext cx="5442729" cy="3749078"/>
          </a:xfrm>
          <a:prstGeom prst="roundRect">
            <a:avLst/>
          </a:prstGeom>
          <a:solidFill>
            <a:srgbClr val="95AC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 MISSIONÁRIO</a:t>
            </a:r>
          </a:p>
        </p:txBody>
      </p:sp>
    </p:spTree>
    <p:extLst>
      <p:ext uri="{BB962C8B-B14F-4D97-AF65-F5344CB8AC3E}">
        <p14:creationId xmlns:p14="http://schemas.microsoft.com/office/powerpoint/2010/main" val="336859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F87A40-961B-0DEA-E92A-5506EDBAE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">
            <a:extLst>
              <a:ext uri="{FF2B5EF4-FFF2-40B4-BE49-F238E27FC236}">
                <a16:creationId xmlns:a16="http://schemas.microsoft.com/office/drawing/2014/main" id="{634C9516-6FB1-DEEF-2C9B-0D047CD7A6E4}"/>
              </a:ext>
            </a:extLst>
          </p:cNvPr>
          <p:cNvSpPr txBox="1"/>
          <p:nvPr/>
        </p:nvSpPr>
        <p:spPr>
          <a:xfrm>
            <a:off x="895486" y="2266882"/>
            <a:ext cx="6318409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Jesus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é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o meu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exemplo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enquanto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NZ" sz="5300" b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cresço</a:t>
            </a:r>
            <a:r>
              <a:rPr lang="en-NZ" sz="5300" b="1" dirty="0">
                <a:solidFill>
                  <a:srgbClr val="639C7B"/>
                </a:solidFill>
                <a:latin typeface="Century Gothic" panose="020B0502020202020204" pitchFamily="34" charset="0"/>
              </a:rPr>
              <a:t>.</a:t>
            </a:r>
            <a:endParaRPr lang="en-AU" sz="5300" dirty="0">
              <a:solidFill>
                <a:srgbClr val="639C7B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24E05486-71EB-B934-4EA5-A57C46BDA8B4}"/>
              </a:ext>
            </a:extLst>
          </p:cNvPr>
          <p:cNvSpPr/>
          <p:nvPr/>
        </p:nvSpPr>
        <p:spPr>
          <a:xfrm>
            <a:off x="25228" y="447585"/>
            <a:ext cx="257364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2D193E-23E4-50C8-46B1-ABCE22570164}"/>
              </a:ext>
            </a:extLst>
          </p:cNvPr>
          <p:cNvSpPr txBox="1">
            <a:spLocks/>
          </p:cNvSpPr>
          <p:nvPr/>
        </p:nvSpPr>
        <p:spPr>
          <a:xfrm>
            <a:off x="25228" y="447585"/>
            <a:ext cx="2573644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9332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08F29461-C615-D2AD-5917-40F583491414}"/>
              </a:ext>
            </a:extLst>
          </p:cNvPr>
          <p:cNvSpPr/>
          <p:nvPr/>
        </p:nvSpPr>
        <p:spPr>
          <a:xfrm>
            <a:off x="46513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0AAD68-1F54-CB94-B8BD-6A4C26E532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6097" y="979122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Deus </a:t>
            </a:r>
            <a:r>
              <a:rPr lang="en-AU" sz="2400" b="1" dirty="0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B851A9E-A6F3-0976-8AD4-94C211AFF8AC}"/>
              </a:ext>
            </a:extLst>
          </p:cNvPr>
          <p:cNvSpPr txBox="1">
            <a:spLocks/>
          </p:cNvSpPr>
          <p:nvPr/>
        </p:nvSpPr>
        <p:spPr>
          <a:xfrm>
            <a:off x="46513" y="447585"/>
            <a:ext cx="485620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D00F85-8187-E6F5-F946-CF71BF957DA0}"/>
              </a:ext>
            </a:extLst>
          </p:cNvPr>
          <p:cNvSpPr txBox="1">
            <a:spLocks/>
          </p:cNvSpPr>
          <p:nvPr/>
        </p:nvSpPr>
        <p:spPr>
          <a:xfrm>
            <a:off x="5349130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2919523-4D9F-8981-1D26-34C8E7EC321A}"/>
              </a:ext>
            </a:extLst>
          </p:cNvPr>
          <p:cNvSpPr txBox="1">
            <a:spLocks/>
          </p:cNvSpPr>
          <p:nvPr/>
        </p:nvSpPr>
        <p:spPr>
          <a:xfrm>
            <a:off x="3766088" y="1795749"/>
            <a:ext cx="7969661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Sabatina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Sabatina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5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3A72889F-72ED-A66B-040A-DCBD155CA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2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D298A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ORAÇÃO</a:t>
            </a:r>
          </a:p>
        </p:txBody>
      </p:sp>
    </p:spTree>
    <p:extLst>
      <p:ext uri="{BB962C8B-B14F-4D97-AF65-F5344CB8AC3E}">
        <p14:creationId xmlns:p14="http://schemas.microsoft.com/office/powerpoint/2010/main" val="1452976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A5668-7736-8DBF-162B-5E7FC8F9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F9B7-3452-2B5F-FB41-962864464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G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raça de Deus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B6A2A-CFF0-55D5-8AC7-A5960C5B5D58}"/>
              </a:ext>
            </a:extLst>
          </p:cNvPr>
          <p:cNvSpPr txBox="1">
            <a:spLocks/>
          </p:cNvSpPr>
          <p:nvPr/>
        </p:nvSpPr>
        <p:spPr>
          <a:xfrm>
            <a:off x="814388" y="2128504"/>
            <a:ext cx="8296158" cy="407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pecados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com Ele no Céu.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6151E1A-CA47-252B-5180-6B175070B78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1C82B0-2D9A-244B-A06A-CCFCDA1B6662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" name="A Grac╠ºa de Deus">
            <a:hlinkClick r:id="" action="ppaction://media"/>
            <a:extLst>
              <a:ext uri="{FF2B5EF4-FFF2-40B4-BE49-F238E27FC236}">
                <a16:creationId xmlns:a16="http://schemas.microsoft.com/office/drawing/2014/main" id="{53E937B5-E423-9CBD-C6C8-3DFD8A2F1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9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A5668-7736-8DBF-162B-5E7FC8F9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F9B7-3452-2B5F-FB41-962864464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G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raça de Deus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B6A2A-CFF0-55D5-8AC7-A5960C5B5D58}"/>
              </a:ext>
            </a:extLst>
          </p:cNvPr>
          <p:cNvSpPr txBox="1">
            <a:spLocks/>
          </p:cNvSpPr>
          <p:nvPr/>
        </p:nvSpPr>
        <p:spPr>
          <a:xfrm>
            <a:off x="814388" y="2128504"/>
            <a:ext cx="8296158" cy="407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pecados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liberta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faz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-me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com Ele no Céu.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6151E1A-CA47-252B-5180-6B175070B78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1C82B0-2D9A-244B-A06A-CCFCDA1B6662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6567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A5668-7736-8DBF-162B-5E7FC8F9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F9B7-3452-2B5F-FB41-962864464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G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raça de Deus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B6A2A-CFF0-55D5-8AC7-A5960C5B5D58}"/>
              </a:ext>
            </a:extLst>
          </p:cNvPr>
          <p:cNvSpPr txBox="1">
            <a:spLocks/>
          </p:cNvSpPr>
          <p:nvPr/>
        </p:nvSpPr>
        <p:spPr>
          <a:xfrm>
            <a:off x="814388" y="2128504"/>
            <a:ext cx="8296158" cy="4071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 livre pela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Seu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grande amor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 livre pela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Seu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grande amor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6151E1A-CA47-252B-5180-6B175070B781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1C82B0-2D9A-244B-A06A-CCFCDA1B6662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53686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BBEF6D-C39E-A55C-AA18-7282E9182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90F16-EB19-AB26-C879-227D1900B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G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raça de Deus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14E77-F17A-BBD0-0580-9B55A1F294A4}"/>
              </a:ext>
            </a:extLst>
          </p:cNvPr>
          <p:cNvSpPr txBox="1">
            <a:spLocks/>
          </p:cNvSpPr>
          <p:nvPr/>
        </p:nvSpPr>
        <p:spPr>
          <a:xfrm>
            <a:off x="814388" y="1515760"/>
            <a:ext cx="8296158" cy="4684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 livre pela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Seu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 livre pela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Seu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amor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sempre com Ele no Céu.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01FFE7C-DBD0-F163-DEAF-083DAA785CD4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5CA2FD-6300-AF31-8732-1204F558E410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64816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664578-B978-9C37-6E8F-C6C0258E9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A813F9-BFBE-430B-6079-D8A0A6749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N’Ele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eu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confiar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CE9852-2F78-E905-0017-2A1459384CB8}"/>
              </a:ext>
            </a:extLst>
          </p:cNvPr>
          <p:cNvSpPr txBox="1">
            <a:spLocks/>
          </p:cNvSpPr>
          <p:nvPr/>
        </p:nvSpPr>
        <p:spPr>
          <a:xfrm>
            <a:off x="817562" y="1659944"/>
            <a:ext cx="7736777" cy="4721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cumprirá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prometeu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Deus,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cumprirá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prometeu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assim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é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promessas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meu Deus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sim, de amor.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N’Ele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Repetir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BA9CC0C7-B524-C817-D461-74084FB3AB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D58C475-8D3F-3B78-03C9-AD3C4D2C0375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679767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" name="Nele Eu Posso Confiar">
            <a:hlinkClick r:id="" action="ppaction://media"/>
            <a:extLst>
              <a:ext uri="{FF2B5EF4-FFF2-40B4-BE49-F238E27FC236}">
                <a16:creationId xmlns:a16="http://schemas.microsoft.com/office/drawing/2014/main" id="{C3E0D13D-582F-904B-D140-36CCC58C21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1855C3-4276-1651-B689-F2D1DAE4A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99D4-4564-A4FC-80DB-809A6A650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Vamos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falar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F2C8042-F482-8F9D-71EF-D66A3CB984E7}"/>
              </a:ext>
            </a:extLst>
          </p:cNvPr>
          <p:cNvSpPr txBox="1">
            <a:spLocks/>
          </p:cNvSpPr>
          <p:nvPr/>
        </p:nvSpPr>
        <p:spPr>
          <a:xfrm>
            <a:off x="586083" y="1844020"/>
            <a:ext cx="8596554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Vamos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 Jesus, o Rei dos Reis.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Ele sabe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podes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com Ele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contar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(X2)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olhos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junta as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FDC38FF-162B-B406-06B0-B2183D955834}"/>
              </a:ext>
            </a:extLst>
          </p:cNvPr>
          <p:cNvSpPr txBox="1">
            <a:spLocks/>
          </p:cNvSpPr>
          <p:nvPr/>
        </p:nvSpPr>
        <p:spPr>
          <a:xfrm>
            <a:off x="747132" y="6478527"/>
            <a:ext cx="6966143" cy="340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“Be Still, Be Silent” by Rosie Smith, copyright © 2024 General Conference Corporation® of Seventh-day Adventists.</a:t>
            </a:r>
          </a:p>
        </p:txBody>
      </p:sp>
      <p:pic>
        <p:nvPicPr>
          <p:cNvPr id="3" name="Vamos Falar">
            <a:hlinkClick r:id="" action="ppaction://media"/>
            <a:extLst>
              <a:ext uri="{FF2B5EF4-FFF2-40B4-BE49-F238E27FC236}">
                <a16:creationId xmlns:a16="http://schemas.microsoft.com/office/drawing/2014/main" id="{19E193C6-35B7-629A-BE28-0868559C5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" y="1588"/>
            <a:ext cx="812800" cy="812800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DF6B807F-D4C1-1A2C-85DD-D6F03AB7DC3F}"/>
              </a:ext>
            </a:extLst>
          </p:cNvPr>
          <p:cNvSpPr/>
          <p:nvPr/>
        </p:nvSpPr>
        <p:spPr>
          <a:xfrm>
            <a:off x="0" y="468659"/>
            <a:ext cx="3613357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77AC50-44CE-F025-F2AD-3E2B12E21336}"/>
              </a:ext>
            </a:extLst>
          </p:cNvPr>
          <p:cNvSpPr txBox="1">
            <a:spLocks/>
          </p:cNvSpPr>
          <p:nvPr/>
        </p:nvSpPr>
        <p:spPr>
          <a:xfrm>
            <a:off x="0" y="464226"/>
            <a:ext cx="3613357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6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872</Words>
  <Application>Microsoft Office PowerPoint</Application>
  <PresentationFormat>Ecrã Panorâmico</PresentationFormat>
  <Paragraphs>158</Paragraphs>
  <Slides>39</Slides>
  <Notes>4</Notes>
  <HiddenSlides>0</HiddenSlides>
  <MMClips>9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39</vt:i4>
      </vt:variant>
    </vt:vector>
  </HeadingPairs>
  <TitlesOfParts>
    <vt:vector size="46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Apresentação do PowerPoint</vt:lpstr>
      <vt:lpstr>Apresentação do PowerPoint</vt:lpstr>
      <vt:lpstr>Apresentação do PowerPoint</vt:lpstr>
      <vt:lpstr>A Graça de Deus</vt:lpstr>
      <vt:lpstr>A Graça de Deus</vt:lpstr>
      <vt:lpstr>A Graça de Deus</vt:lpstr>
      <vt:lpstr>A Graça de Deus</vt:lpstr>
      <vt:lpstr>N’Ele eu posso confiar</vt:lpstr>
      <vt:lpstr>Vamos falar</vt:lpstr>
      <vt:lpstr>Apresentação do PowerPoint</vt:lpstr>
      <vt:lpstr>Apresentação do PowerPoint</vt:lpstr>
      <vt:lpstr>Obrigado, Jesus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II Pedro 3:18</vt:lpstr>
      <vt:lpstr>Apresentação do PowerPoint</vt:lpstr>
      <vt:lpstr>Apresentação do PowerPoint</vt:lpstr>
      <vt:lpstr>Livros da Bíblia</vt:lpstr>
      <vt:lpstr>Apresentação do PowerPoint</vt:lpstr>
      <vt:lpstr>Apresentação do PowerPoint</vt:lpstr>
      <vt:lpstr>Que Deus te Guarde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Apaza Romero, Fany</dc:creator>
  <cp:lastModifiedBy>Manuela Teles</cp:lastModifiedBy>
  <cp:revision>26</cp:revision>
  <dcterms:created xsi:type="dcterms:W3CDTF">2025-11-10T16:37:45Z</dcterms:created>
  <dcterms:modified xsi:type="dcterms:W3CDTF">2026-07-01T13:15:44Z</dcterms:modified>
</cp:coreProperties>
</file>