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</p:sldMasterIdLst>
  <p:notesMasterIdLst>
    <p:notesMasterId r:id="rId45"/>
  </p:notesMasterIdLst>
  <p:sldIdLst>
    <p:sldId id="338" r:id="rId4"/>
    <p:sldId id="341" r:id="rId5"/>
    <p:sldId id="387" r:id="rId6"/>
    <p:sldId id="351" r:id="rId7"/>
    <p:sldId id="399" r:id="rId8"/>
    <p:sldId id="400" r:id="rId9"/>
    <p:sldId id="401" r:id="rId10"/>
    <p:sldId id="402" r:id="rId11"/>
    <p:sldId id="342" r:id="rId12"/>
    <p:sldId id="398" r:id="rId13"/>
    <p:sldId id="403" r:id="rId14"/>
    <p:sldId id="404" r:id="rId15"/>
    <p:sldId id="343" r:id="rId16"/>
    <p:sldId id="276" r:id="rId17"/>
    <p:sldId id="397" r:id="rId18"/>
    <p:sldId id="388" r:id="rId19"/>
    <p:sldId id="335" r:id="rId20"/>
    <p:sldId id="360" r:id="rId21"/>
    <p:sldId id="366" r:id="rId22"/>
    <p:sldId id="352" r:id="rId23"/>
    <p:sldId id="337" r:id="rId24"/>
    <p:sldId id="393" r:id="rId25"/>
    <p:sldId id="256" r:id="rId26"/>
    <p:sldId id="378" r:id="rId27"/>
    <p:sldId id="379" r:id="rId28"/>
    <p:sldId id="380" r:id="rId29"/>
    <p:sldId id="381" r:id="rId30"/>
    <p:sldId id="382" r:id="rId31"/>
    <p:sldId id="354" r:id="rId32"/>
    <p:sldId id="394" r:id="rId33"/>
    <p:sldId id="373" r:id="rId34"/>
    <p:sldId id="374" r:id="rId35"/>
    <p:sldId id="269" r:id="rId36"/>
    <p:sldId id="277" r:id="rId37"/>
    <p:sldId id="356" r:id="rId38"/>
    <p:sldId id="375" r:id="rId39"/>
    <p:sldId id="301" r:id="rId40"/>
    <p:sldId id="385" r:id="rId41"/>
    <p:sldId id="377" r:id="rId42"/>
    <p:sldId id="396" r:id="rId43"/>
    <p:sldId id="39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F65A85-2444-E34E-94C2-98B0617A7A3B}" v="75" dt="2026-05-15T17:46:15.9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02"/>
    <p:restoredTop sz="94523"/>
  </p:normalViewPr>
  <p:slideViewPr>
    <p:cSldViewPr snapToGrid="0">
      <p:cViewPr varScale="1">
        <p:scale>
          <a:sx n="65" d="100"/>
          <a:sy n="65" d="100"/>
        </p:scale>
        <p:origin x="4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D2CB5-473A-C840-AFBB-424B209F1A0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D3C6F-2BCF-B648-83FA-80582074F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81771-0399-071D-AF31-7FE623AE9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876EC-66FF-4556-F103-EC7FA93FF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49E456-6BC9-2F11-67F6-ABF619DB8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85593-3A23-84CD-C967-4F2D7DC71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23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D3C6F-2BCF-B648-83FA-80582074F5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16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31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6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15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D31F2-40D7-3260-E08A-2CD002FAD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2DCD8-8CF2-4E6B-B1F4-971B2990B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B813-3400-EB9D-8EFD-4AB88586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96C28-4F5F-13C0-056E-BF2BA353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A0D2D-1863-41F4-0A5D-364DBCCA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49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4A606-E99D-C260-7317-809BFCE0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93E66-AE48-9CFF-3DA2-31B8681FB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8C3CB-9D40-B03A-E073-1E6512E6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0D1F6-C14E-0917-E803-B7E2E128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6EEFC-D36B-01DE-D12F-D8E20661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90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8212B-F376-1E5F-925C-A2CF8AA2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80AAB-52B4-60A2-A906-AF1EB70D1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B059A-72C5-5D21-315C-9EEB6C1F3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69E99-7AD6-6D32-FF42-DF0BB6CA9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64E36-8222-8793-56D9-4F9314C9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47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F1F58-D6C4-EE19-12B5-31560961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BF5A9-7A79-4206-C3EB-A1E85BB16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C878B-0BDA-2946-2F17-69313ACCC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CF20B-0FD8-C10E-637E-256A797F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23157-327F-0F9E-3D57-00247955D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AB157-9214-0F65-D7AB-5A839A65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8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54A07-3198-E0E2-8BB8-4BEE4FF8F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0EB01-C89F-EB6C-EF06-667531C15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583DB-EC25-F259-6B8A-76BBC3E74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CC94A-7426-0562-1295-F938DE6BD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74F32E-0F2A-9707-8137-3F778759B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28735-281C-82CA-CA91-5AA9ED268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BCDB0B-303E-9F5A-8539-E629E239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7BB7F2-52AC-701C-41D5-A4546778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59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D60F-D243-DC7C-2B08-7E5365C6C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09461-5E2C-09BE-DAF1-9D8B4F44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15002-36DC-5545-7512-60321E157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2F46D-7A3D-5715-9137-9FFD8367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53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8E065-4B2C-F6F0-BA5B-A0AC9E1E6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1D5E6E-859A-96EC-76B5-45E7F046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4C430-6C11-8B23-C401-B18FD0DC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19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6AEE-CC3B-8CAD-569E-D9C36D777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5F3C5-9BA4-DC57-EA92-6F9933097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E5A82-BE79-D70C-86F4-47ABF9B3C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6C392-8E07-F2AE-17B9-1BDB6016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D4BA6-AB6B-1C56-1C94-6C425B64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7B0A9-A284-B5E0-B91F-D3171ACEC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7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75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50BCB-E753-EDE7-3EF3-0A5AD6CF4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EE65A2-886A-BA70-A621-40620CA74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238EF-AB6A-D887-C682-2BD25AC62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A38A6-1C42-C8CF-6CDE-7A66C13C9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2B21B-DF56-81E6-BB20-CE6D30C3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6E6DD-5296-D69B-3CBD-E4E8AC245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37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84467-43D5-2D59-7B31-47B020EC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60EF3-1CCC-861A-DD91-E2BC683B7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416F1-143B-DCA4-99AB-3370BA9AE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A42E6-111A-272A-4F86-57025970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0B28-3DB8-91B7-7478-C54375B2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33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5D5277-8FE6-AD09-9830-BD3295401F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9BFE9-52FA-75A3-953F-EC5B1A15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6227-BADD-1772-D5E5-17D461B1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BE13E-670E-CB49-F4E3-38D3D3C4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B5DA7-663F-6412-B538-32BE8B5F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59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5540B-161B-957C-025A-D7530C1DA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F220F-46BE-AB88-8478-2F5026E30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3A768-5F06-DA5F-BB9A-32B4F1BF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0D2E6-3767-31F6-79D2-C16785617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173D7-05CD-714B-6D48-52A7211A2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8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2B90F-B0B2-28BA-3999-0414058E6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7E00-5DEC-9DE0-DF3C-B9CEF03E6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2992A-0808-1B25-3C1D-4D8CAE49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433B-32F3-63E0-2B3C-78CA7CCF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5EDAC-98A8-4FEC-093E-6C1B3440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49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F31B-8B1A-E07B-5085-D00D618EC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88975-E102-B3B0-AE00-6460347F8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318E3-90C2-DA46-A240-29D9A6F59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09B55-0418-D7B8-6515-CB5221E4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6267B-27D9-F34E-7329-6D701C1AB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3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AD3F-84A6-26F9-9E29-E67BCBE55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3EBC1-722D-BA36-F156-545E72EF2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ED243-D5CA-A1D4-6DDB-91ABD7833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1C81B-2041-6D67-3C35-C2574B529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E3568-E633-3958-A915-AADD37BC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3B031-E3C5-382F-68F8-C2FC2D44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16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7C0B7-E1DB-F72E-48B6-5A062604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CB7AF-C92B-95ED-37A1-16D17E2CA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C086F-D99D-05F8-16DF-46133322D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925137-88AB-2A85-9DDA-CB49477B16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A4A9EE-4690-9E0F-5F4C-9A2F2FA36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82EAB1-7123-07BE-8C45-D20E65324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143FF1-550B-85EC-F703-E9EC2FAEF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29EDC2-B501-12C3-31E0-13A147702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58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92F3-9A40-E335-F661-D191366BA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6D80E-9FBC-4D1B-9B02-67700A42A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548BD-DF55-1807-8690-42101AA35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44F39-ED29-5E31-8C89-F829879D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17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6916AF-4423-ACA6-067A-C3A620DCD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DDF73-AC65-2A60-7F0C-658E78648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82BCD-EF53-0107-0F61-D1BBBEB7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95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22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76CBC-096E-1387-80E8-09C4E096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30B52-C573-C08F-4204-692625112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A45E0-DAEE-8291-FBE2-99F0DF327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947EB-3D3F-946A-C878-96384F81A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65D95-C969-C72C-AC3E-D6BE9F21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C5DF83-766E-727C-3A1C-903B494B5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45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78F2C-F266-3559-151A-2E0D86D2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CF9848-E2CC-6B9C-F888-FEB24C5D0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5DC05-2A79-420B-6ACE-C362E3387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94FA8-AA24-006F-0C8C-8A922A062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01A68-1D90-A18A-219E-F3B225B7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0BE3B-E7E1-5C74-93F4-B09052A4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33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9552F-B545-364D-929B-A81EBEDE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33BC54-6766-CDE6-EEB3-AE6B5FE8C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A60DE-763E-69C6-90DC-8A7D695E8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E836C-5077-0ECA-C319-E5BF58666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72800-B047-0EE9-03E2-10E81D68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35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49C89A-5BBE-947F-FBBE-E1B8AB22E4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096AC-7B50-F230-AFD2-54F47289C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E76E2-2A57-087F-DA21-EFB242EA6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806D3-3FDA-611E-9062-CB800BAFF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FCD67-C183-6645-7AB3-70AFF2F3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3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8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7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36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01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5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7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9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C21D6F-AFDB-9336-EEE0-764EB2DB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E67AB-6412-0A0F-E5A1-E95FC3951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F436E-980C-AA70-F25E-93AA5F2A6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F7BDD-075A-0E00-48C3-CACC0AD55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3B2B8-3106-684B-6666-C8B4BA7E9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0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EEB1D4-0D12-9548-DB9F-C5CA7FB08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577BD-9CE3-57F5-062A-F8AC55F8B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E2A5D-CB18-12AC-DAD1-39D2740F97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C29140-663E-9445-AC19-120966970E1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30AE5-68FC-2338-FD6E-669224D51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EF9F3-E45F-0AFB-B3DB-1E124D2AFC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2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C5648C0-1DB5-2117-3EAF-93361DE06BE7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250600-154E-FC4F-378D-7ADC7C64BEF2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8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A5668-7736-8DBF-162B-5E7FC8F9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F9B7-3452-2B5F-FB41-962864464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G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raça de Deus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B6A2A-CFF0-55D5-8AC7-A5960C5B5D58}"/>
              </a:ext>
            </a:extLst>
          </p:cNvPr>
          <p:cNvSpPr txBox="1">
            <a:spLocks/>
          </p:cNvSpPr>
          <p:nvPr/>
        </p:nvSpPr>
        <p:spPr>
          <a:xfrm>
            <a:off x="814388" y="2128504"/>
            <a:ext cx="8296158" cy="407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pecados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com Ele no Céu.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6151E1A-CA47-252B-5180-6B175070B78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1C82B0-2D9A-244B-A06A-CCFCDA1B6662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6567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A5668-7736-8DBF-162B-5E7FC8F9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F9B7-3452-2B5F-FB41-962864464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G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raça de Deus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B6A2A-CFF0-55D5-8AC7-A5960C5B5D58}"/>
              </a:ext>
            </a:extLst>
          </p:cNvPr>
          <p:cNvSpPr txBox="1">
            <a:spLocks/>
          </p:cNvSpPr>
          <p:nvPr/>
        </p:nvSpPr>
        <p:spPr>
          <a:xfrm>
            <a:off x="814388" y="2128504"/>
            <a:ext cx="8296158" cy="407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 livre pela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Seu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grande amor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 livre pela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Seu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grande amor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6151E1A-CA47-252B-5180-6B175070B78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1C82B0-2D9A-244B-A06A-CCFCDA1B6662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53686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BBEF6D-C39E-A55C-AA18-7282E9182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90F16-EB19-AB26-C879-227D1900B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G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raça de Deus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14E77-F17A-BBD0-0580-9B55A1F294A4}"/>
              </a:ext>
            </a:extLst>
          </p:cNvPr>
          <p:cNvSpPr txBox="1">
            <a:spLocks/>
          </p:cNvSpPr>
          <p:nvPr/>
        </p:nvSpPr>
        <p:spPr>
          <a:xfrm>
            <a:off x="814388" y="1515760"/>
            <a:ext cx="8296158" cy="4684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 livre pela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Seu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 livre pela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Seu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com Ele no Céu.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01FFE7C-DBD0-F163-DEAF-083DAA785CD4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5CA2FD-6300-AF31-8732-1204F558E410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64816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1855C3-4276-1651-B689-F2D1DAE4A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1E4552F-AECA-4F33-D14A-36585AED1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do Sábado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12CC9CD-3BB4-99CE-A018-9D6EFDDB049E}"/>
              </a:ext>
            </a:extLst>
          </p:cNvPr>
          <p:cNvSpPr txBox="1">
            <a:spLocks/>
          </p:cNvSpPr>
          <p:nvPr/>
        </p:nvSpPr>
        <p:spPr>
          <a:xfrm>
            <a:off x="586083" y="1527720"/>
            <a:ext cx="9143999" cy="4984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Criou-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salvou-nos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voltará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buscar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Pai,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neste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Santo Espírito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enche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corações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Neste santo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Neste santo 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bom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lugar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La, la, la, la…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872079-89E0-C13F-73DA-0483DB35ADBD}"/>
              </a:ext>
            </a:extLst>
          </p:cNvPr>
          <p:cNvSpPr txBox="1">
            <a:spLocks/>
          </p:cNvSpPr>
          <p:nvPr/>
        </p:nvSpPr>
        <p:spPr>
          <a:xfrm>
            <a:off x="239160" y="6422772"/>
            <a:ext cx="8575500" cy="4107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"Sabbath Song" by Alexandria and Leighton Heise, copyright © 2020, Alexandria and Leighton Heise.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6F8A77B9-AF27-4478-7D4B-760DFA9DE808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5F65FCD-5775-BD48-0E9D-A593C7D1C781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Canção do Sábado">
            <a:hlinkClick r:id="" action="ppaction://media"/>
            <a:extLst>
              <a:ext uri="{FF2B5EF4-FFF2-40B4-BE49-F238E27FC236}">
                <a16:creationId xmlns:a16="http://schemas.microsoft.com/office/drawing/2014/main" id="{C7407DF9-6936-1793-424F-498CB1BF0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6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FE1AEC-B3ED-AAC4-6D99-880EE9391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5BBB4FC-08C3-6EB8-BF1A-DC39A5116113}"/>
              </a:ext>
            </a:extLst>
          </p:cNvPr>
          <p:cNvSpPr/>
          <p:nvPr/>
        </p:nvSpPr>
        <p:spPr>
          <a:xfrm>
            <a:off x="928102" y="1605453"/>
            <a:ext cx="5909905" cy="4259083"/>
          </a:xfrm>
          <a:prstGeom prst="roundRect">
            <a:avLst/>
          </a:prstGeom>
          <a:solidFill>
            <a:srgbClr val="D016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602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018DFF-6B6E-2E73-6AEC-2003A4975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9D1D5A5-18DE-39F3-E814-D6494950B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948" y="90460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Obrigado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, Jesus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FF9191D-B5B1-8420-3A67-97B8F1A6BA1B}"/>
              </a:ext>
            </a:extLst>
          </p:cNvPr>
          <p:cNvSpPr txBox="1">
            <a:spLocks/>
          </p:cNvSpPr>
          <p:nvPr/>
        </p:nvSpPr>
        <p:spPr>
          <a:xfrm>
            <a:off x="390286" y="1532750"/>
            <a:ext cx="9071935" cy="46820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Obrigado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cuidares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devolver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daquilo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Abençoa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quem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Ti.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  <a:endParaRPr lang="en-US" sz="2000" dirty="0">
              <a:solidFill>
                <a:prstClr val="black"/>
              </a:solidFill>
              <a:latin typeface="Helvetica" pitchFamily="2" charset="0"/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ajudar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quem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precisa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de Ti.</a:t>
            </a:r>
            <a:endParaRPr lang="en-US" sz="3200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80F61D7A-B7B5-F1F7-32D7-45A1D8F7D3EB}"/>
              </a:ext>
            </a:extLst>
          </p:cNvPr>
          <p:cNvSpPr/>
          <p:nvPr/>
        </p:nvSpPr>
        <p:spPr>
          <a:xfrm>
            <a:off x="0" y="29818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C9A0624-1BEF-328E-B080-A034A865C1C1}"/>
              </a:ext>
            </a:extLst>
          </p:cNvPr>
          <p:cNvSpPr txBox="1">
            <a:spLocks/>
          </p:cNvSpPr>
          <p:nvPr/>
        </p:nvSpPr>
        <p:spPr>
          <a:xfrm>
            <a:off x="0" y="29374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brigado Jesus">
            <a:hlinkClick r:id="" action="ppaction://media"/>
            <a:extLst>
              <a:ext uri="{FF2B5EF4-FFF2-40B4-BE49-F238E27FC236}">
                <a16:creationId xmlns:a16="http://schemas.microsoft.com/office/drawing/2014/main" id="{B5F84079-07BA-7353-ADD6-50B6F770D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9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372D1937-6DB3-2ED6-1811-9D313B88D3BA}"/>
              </a:ext>
            </a:extLst>
          </p:cNvPr>
          <p:cNvSpPr/>
          <p:nvPr/>
        </p:nvSpPr>
        <p:spPr>
          <a:xfrm>
            <a:off x="825965" y="857916"/>
            <a:ext cx="6766326" cy="5142167"/>
          </a:xfrm>
          <a:prstGeom prst="roundRect">
            <a:avLst/>
          </a:prstGeom>
          <a:solidFill>
            <a:srgbClr val="D016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FACTO RÁPIDO DA MISSÃO E QUADRO DE OFERTAS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1B6F01-3871-3D65-753C-6E3FE1EC6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F14D3D4-4527-AFE0-0BB6-A229CD6F0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4F01E3A-D331-0DFB-E88B-802027F05725}"/>
              </a:ext>
            </a:extLst>
          </p:cNvPr>
          <p:cNvSpPr txBox="1">
            <a:spLocks/>
          </p:cNvSpPr>
          <p:nvPr/>
        </p:nvSpPr>
        <p:spPr>
          <a:xfrm>
            <a:off x="759417" y="1716216"/>
            <a:ext cx="8548635" cy="4449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6455309-FA25-C37F-84A3-5AAACD12EF0A}"/>
              </a:ext>
            </a:extLst>
          </p:cNvPr>
          <p:cNvSpPr txBox="1">
            <a:spLocks/>
          </p:cNvSpPr>
          <p:nvPr/>
        </p:nvSpPr>
        <p:spPr>
          <a:xfrm>
            <a:off x="337174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EB61E0C1-DC75-16CD-1BF2-AF57BFADB9CF}"/>
              </a:ext>
            </a:extLst>
          </p:cNvPr>
          <p:cNvSpPr/>
          <p:nvPr/>
        </p:nvSpPr>
        <p:spPr>
          <a:xfrm>
            <a:off x="0" y="29818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A0377D0-FC40-511A-C14D-290BA9861E91}"/>
              </a:ext>
            </a:extLst>
          </p:cNvPr>
          <p:cNvSpPr txBox="1">
            <a:spLocks/>
          </p:cNvSpPr>
          <p:nvPr/>
        </p:nvSpPr>
        <p:spPr>
          <a:xfrm>
            <a:off x="0" y="29374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CFAB59E7-4613-C04F-9BCD-FCDE9280E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1095AE-3263-1D76-9034-7AC151E6E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6CA8C44-4831-A0C6-2006-03E241502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A45B92C-AE88-29DD-0AB6-F5258BE2FD5B}"/>
              </a:ext>
            </a:extLst>
          </p:cNvPr>
          <p:cNvSpPr txBox="1">
            <a:spLocks/>
          </p:cNvSpPr>
          <p:nvPr/>
        </p:nvSpPr>
        <p:spPr>
          <a:xfrm>
            <a:off x="697424" y="2333246"/>
            <a:ext cx="8269646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 ...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nome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criança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2EFD2B-8548-0FC0-9BFE-153A0F38BD47}"/>
              </a:ext>
            </a:extLst>
          </p:cNvPr>
          <p:cNvSpPr txBox="1">
            <a:spLocks/>
          </p:cNvSpPr>
          <p:nvPr/>
        </p:nvSpPr>
        <p:spPr>
          <a:xfrm>
            <a:off x="73599" y="6488458"/>
            <a:ext cx="8686810" cy="3014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“Happy Birthday” by Janet Sage, copyright © 2001 North American Division Corporation of Seventh-day Adventists. From Little Voices Praise Him, #39. Used by permission.</a:t>
            </a: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19B7EA37-D5F8-D51E-CF52-089D58B393DD}"/>
              </a:ext>
            </a:extLst>
          </p:cNvPr>
          <p:cNvSpPr/>
          <p:nvPr/>
        </p:nvSpPr>
        <p:spPr>
          <a:xfrm>
            <a:off x="0" y="29818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A70B947-38C1-534E-941B-E7A0FA664FD7}"/>
              </a:ext>
            </a:extLst>
          </p:cNvPr>
          <p:cNvSpPr txBox="1">
            <a:spLocks/>
          </p:cNvSpPr>
          <p:nvPr/>
        </p:nvSpPr>
        <p:spPr>
          <a:xfrm>
            <a:off x="0" y="29374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arabéns">
            <a:hlinkClick r:id="" action="ppaction://media"/>
            <a:extLst>
              <a:ext uri="{FF2B5EF4-FFF2-40B4-BE49-F238E27FC236}">
                <a16:creationId xmlns:a16="http://schemas.microsoft.com/office/drawing/2014/main" id="{B2AE2F84-F3EB-B5F5-869D-587F5BAB5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1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B9E3D8E-74D6-5FF3-135D-D74FAC318ACC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A45DEFD-39F6-4578-59D5-4B3D5778CCD9}"/>
              </a:ext>
            </a:extLst>
          </p:cNvPr>
          <p:cNvSpPr/>
          <p:nvPr/>
        </p:nvSpPr>
        <p:spPr>
          <a:xfrm>
            <a:off x="5460841" y="1154104"/>
            <a:ext cx="5946789" cy="4549792"/>
          </a:xfrm>
          <a:prstGeom prst="roundRect">
            <a:avLst/>
          </a:prstGeom>
          <a:solidFill>
            <a:srgbClr val="57AA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831691" y="2567225"/>
            <a:ext cx="631840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Deus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pode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guiar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a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minha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vida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.</a:t>
            </a:r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endParaRPr lang="en-US" sz="5300" b="1" dirty="0">
              <a:solidFill>
                <a:srgbClr val="639C7B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65B22F5-0B50-EEC8-6334-94FC599B4EC0}"/>
              </a:ext>
            </a:extLst>
          </p:cNvPr>
          <p:cNvSpPr/>
          <p:nvPr/>
        </p:nvSpPr>
        <p:spPr>
          <a:xfrm>
            <a:off x="25228" y="447585"/>
            <a:ext cx="257364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3807D6-5ECD-E389-4518-88B1037FB902}"/>
              </a:ext>
            </a:extLst>
          </p:cNvPr>
          <p:cNvSpPr txBox="1">
            <a:spLocks/>
          </p:cNvSpPr>
          <p:nvPr/>
        </p:nvSpPr>
        <p:spPr>
          <a:xfrm>
            <a:off x="25228" y="447585"/>
            <a:ext cx="25736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C00868D-75E7-26DE-983C-167FB9CF8859}"/>
              </a:ext>
            </a:extLst>
          </p:cNvPr>
          <p:cNvSpPr/>
          <p:nvPr/>
        </p:nvSpPr>
        <p:spPr>
          <a:xfrm>
            <a:off x="688455" y="1390179"/>
            <a:ext cx="4522575" cy="3570758"/>
          </a:xfrm>
          <a:prstGeom prst="roundRect">
            <a:avLst/>
          </a:prstGeom>
          <a:solidFill>
            <a:srgbClr val="68A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BÍBLICA</a:t>
            </a:r>
          </a:p>
        </p:txBody>
      </p:sp>
    </p:spTree>
    <p:extLst>
      <p:ext uri="{BB962C8B-B14F-4D97-AF65-F5344CB8AC3E}">
        <p14:creationId xmlns:p14="http://schemas.microsoft.com/office/powerpoint/2010/main" val="2931745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A5263-ECCD-DAEA-A3B9-023859060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D0B29CE-86BB-0AA9-4E9E-2960158AA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37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E94255-298B-3D67-7CD3-0EF100E61F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27195" y="-219196"/>
            <a:ext cx="4939489" cy="75431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C26F04-652D-DB6F-119E-009A390E31F0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485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EF17A9-A34B-32C8-E160-208FBA3E5F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30618"/>
            <a:ext cx="12192000" cy="59967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104AD1-6C03-05DE-5EDF-5451422478E8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176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088AD9-5E61-717D-73A4-43E4E16DFC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0A3DDE2-267D-A1E4-1791-B3EE02FFC0CC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39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72686F-8830-AFA3-D72B-B59490A30D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2483" y="0"/>
            <a:ext cx="9527034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0184091-C591-5E7C-9E2C-2DDDA7A99DAE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56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30D0B3-A73E-6B70-8BF3-BC98154164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653" y="0"/>
            <a:ext cx="5284694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FC00709-8E5A-3849-647D-FC0F1E1DE30D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432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1AA5BE-1B71-391C-88E1-D1E412B52E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BF5A67-39B7-B3C1-1B9E-184D779B3D3A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716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5E395B-BFE2-DB3F-2C5D-0F37FB9BF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C3642F7-785C-E5A1-35EA-F49868A3D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638159"/>
            <a:ext cx="3825299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957FF4"/>
                </a:solidFill>
                <a:latin typeface="Century Gothic" panose="020B0502020202020204" pitchFamily="34" charset="0"/>
              </a:rPr>
              <a:t>Livros</a:t>
            </a:r>
            <a:r>
              <a:rPr lang="en-AU" sz="2400" b="1" dirty="0">
                <a:solidFill>
                  <a:srgbClr val="957FF4"/>
                </a:solidFill>
                <a:latin typeface="Century Gothic" panose="020B0502020202020204" pitchFamily="34" charset="0"/>
              </a:rPr>
              <a:t> da </a:t>
            </a:r>
            <a:r>
              <a:rPr lang="en-AU" sz="2400" b="1" dirty="0" err="1">
                <a:solidFill>
                  <a:srgbClr val="957FF4"/>
                </a:solidFill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957FF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B8B80793-3F89-5157-8B9D-340152C282C7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  <p:pic>
        <p:nvPicPr>
          <p:cNvPr id="2" name="Livros da Bi╠üblia">
            <a:hlinkClick r:id="" action="ppaction://media"/>
            <a:extLst>
              <a:ext uri="{FF2B5EF4-FFF2-40B4-BE49-F238E27FC236}">
                <a16:creationId xmlns:a16="http://schemas.microsoft.com/office/drawing/2014/main" id="{07F7F4F0-E809-4B87-9DE9-D0871327B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5CDC2-9E9C-527A-46F7-554F59316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006AB1D8-99AB-2CAC-8D64-FC17055CEC86}"/>
              </a:ext>
            </a:extLst>
          </p:cNvPr>
          <p:cNvSpPr/>
          <p:nvPr/>
        </p:nvSpPr>
        <p:spPr>
          <a:xfrm>
            <a:off x="688455" y="1390179"/>
            <a:ext cx="4797945" cy="3570758"/>
          </a:xfrm>
          <a:prstGeom prst="roundRect">
            <a:avLst/>
          </a:prstGeom>
          <a:solidFill>
            <a:srgbClr val="68A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4089036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391807-0810-DC7B-7550-E55E5FAEB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71234FE-D5F5-1894-D034-80F99B3ED148}"/>
              </a:ext>
            </a:extLst>
          </p:cNvPr>
          <p:cNvSpPr txBox="1"/>
          <p:nvPr/>
        </p:nvSpPr>
        <p:spPr>
          <a:xfrm>
            <a:off x="831691" y="2567225"/>
            <a:ext cx="631840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Deus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pode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guiar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a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minha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vida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.</a:t>
            </a:r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endParaRPr lang="en-US" sz="5300" b="1" dirty="0">
              <a:solidFill>
                <a:srgbClr val="639C7B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318868A-2BB2-1365-9EAD-86AAD7CD3692}"/>
              </a:ext>
            </a:extLst>
          </p:cNvPr>
          <p:cNvSpPr/>
          <p:nvPr/>
        </p:nvSpPr>
        <p:spPr>
          <a:xfrm>
            <a:off x="25228" y="447585"/>
            <a:ext cx="257364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200650-0C5B-D2F6-B226-2508E0C59D67}"/>
              </a:ext>
            </a:extLst>
          </p:cNvPr>
          <p:cNvSpPr txBox="1">
            <a:spLocks/>
          </p:cNvSpPr>
          <p:nvPr/>
        </p:nvSpPr>
        <p:spPr>
          <a:xfrm>
            <a:off x="25228" y="447585"/>
            <a:ext cx="25736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23678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56159-2274-12B8-03AF-E58A7AB1A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21816BA-354A-44FE-EFB5-8A1FA2E7D0D8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293119-311A-13E9-3524-AD5A7C233FB0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1670575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31027009-90A0-8B20-DE4E-A88601E2C6CA}"/>
              </a:ext>
            </a:extLst>
          </p:cNvPr>
          <p:cNvSpPr/>
          <p:nvPr/>
        </p:nvSpPr>
        <p:spPr>
          <a:xfrm>
            <a:off x="22267" y="464838"/>
            <a:ext cx="4565231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5664FC-1CF4-7137-6B26-A1476F46FAD3}"/>
              </a:ext>
            </a:extLst>
          </p:cNvPr>
          <p:cNvSpPr txBox="1">
            <a:spLocks/>
          </p:cNvSpPr>
          <p:nvPr/>
        </p:nvSpPr>
        <p:spPr>
          <a:xfrm>
            <a:off x="22267" y="447585"/>
            <a:ext cx="456523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CARTÕES DE PERSONAGENS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4DD91FA6-83AA-313A-21D7-76A72820DEC3}"/>
              </a:ext>
            </a:extLst>
          </p:cNvPr>
          <p:cNvSpPr/>
          <p:nvPr/>
        </p:nvSpPr>
        <p:spPr>
          <a:xfrm>
            <a:off x="5516384" y="4521895"/>
            <a:ext cx="6675615" cy="2332365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5516385" y="4711280"/>
            <a:ext cx="65510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Instruir-te-ei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e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ensinar-te-ei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o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caminho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que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deves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seguir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;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aconselhar-te-ei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tendo-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sob a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minha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vista.” Salmo 32:8</a:t>
            </a:r>
            <a:endParaRPr lang="en-A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5155D1CE-51E3-E1D7-2C34-5A214F112FA4}"/>
              </a:ext>
            </a:extLst>
          </p:cNvPr>
          <p:cNvSpPr/>
          <p:nvPr/>
        </p:nvSpPr>
        <p:spPr>
          <a:xfrm>
            <a:off x="9868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FDD4EB3-F82E-F28C-4DFE-EDF0C5A5D7C3}"/>
              </a:ext>
            </a:extLst>
          </p:cNvPr>
          <p:cNvSpPr txBox="1">
            <a:spLocks/>
          </p:cNvSpPr>
          <p:nvPr/>
        </p:nvSpPr>
        <p:spPr>
          <a:xfrm>
            <a:off x="9868" y="447585"/>
            <a:ext cx="536901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4F4CC3-A227-514F-9D9E-3CEAD02CF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0714-52EB-BDF7-1E55-EB230CBE7648}"/>
              </a:ext>
            </a:extLst>
          </p:cNvPr>
          <p:cNvSpPr txBox="1">
            <a:spLocks/>
          </p:cNvSpPr>
          <p:nvPr/>
        </p:nvSpPr>
        <p:spPr>
          <a:xfrm>
            <a:off x="300599" y="6465278"/>
            <a:ext cx="7127997" cy="3867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"Psalm 32:8" music by Rosie Smith, copyright © 2026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D3D195A-970E-1657-4E18-04ED4D172206}"/>
              </a:ext>
            </a:extLst>
          </p:cNvPr>
          <p:cNvSpPr txBox="1">
            <a:spLocks/>
          </p:cNvSpPr>
          <p:nvPr/>
        </p:nvSpPr>
        <p:spPr>
          <a:xfrm>
            <a:off x="1267377" y="2294108"/>
            <a:ext cx="6747728" cy="3178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ensinar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caminho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seguir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com meus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guio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Salmos 32 verso 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C42FFB-A6D8-62FF-D494-5917BC577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2032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39C7B"/>
                </a:solidFill>
                <a:effectLst/>
                <a:latin typeface="Century Gothic" panose="020B0502020202020204" pitchFamily="34" charset="0"/>
              </a:rPr>
              <a:t>Salmo 32:8</a:t>
            </a: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EB031B8-E8B2-D54E-4384-6AFE204E3C7B}"/>
              </a:ext>
            </a:extLst>
          </p:cNvPr>
          <p:cNvSpPr/>
          <p:nvPr/>
        </p:nvSpPr>
        <p:spPr>
          <a:xfrm>
            <a:off x="-2839" y="447585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F65413-67D8-CD21-5669-63AD1D50B749}"/>
              </a:ext>
            </a:extLst>
          </p:cNvPr>
          <p:cNvSpPr txBox="1">
            <a:spLocks/>
          </p:cNvSpPr>
          <p:nvPr/>
        </p:nvSpPr>
        <p:spPr>
          <a:xfrm>
            <a:off x="-2839" y="447585"/>
            <a:ext cx="53690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Salmos c32 v8.mp3">
            <a:hlinkClick r:id="" action="ppaction://media"/>
            <a:extLst>
              <a:ext uri="{FF2B5EF4-FFF2-40B4-BE49-F238E27FC236}">
                <a16:creationId xmlns:a16="http://schemas.microsoft.com/office/drawing/2014/main" id="{FADD6742-9CD2-A529-8B6C-E7B55F45C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209" y="214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3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096000" y="1643621"/>
            <a:ext cx="4522575" cy="3570758"/>
          </a:xfrm>
          <a:prstGeom prst="roundRect">
            <a:avLst/>
          </a:prstGeom>
          <a:solidFill>
            <a:srgbClr val="1452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LIÇÃO DA NATUREZA</a:t>
            </a:r>
          </a:p>
        </p:txBody>
      </p:sp>
    </p:spTree>
    <p:extLst>
      <p:ext uri="{BB962C8B-B14F-4D97-AF65-F5344CB8AC3E}">
        <p14:creationId xmlns:p14="http://schemas.microsoft.com/office/powerpoint/2010/main" val="2132044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9910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37241DC3-0B4C-8B02-6BD7-950160EFD2E2}"/>
              </a:ext>
            </a:extLst>
          </p:cNvPr>
          <p:cNvSpPr/>
          <p:nvPr/>
        </p:nvSpPr>
        <p:spPr>
          <a:xfrm>
            <a:off x="46513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AB6C6C-51A2-71A1-8A06-1BE8B7348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6097" y="979122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Deus </a:t>
            </a:r>
            <a:r>
              <a:rPr lang="en-AU" sz="2400" b="1" dirty="0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272E4C-7BB8-C6B7-B2DD-BCF951B0C882}"/>
              </a:ext>
            </a:extLst>
          </p:cNvPr>
          <p:cNvSpPr txBox="1">
            <a:spLocks/>
          </p:cNvSpPr>
          <p:nvPr/>
        </p:nvSpPr>
        <p:spPr>
          <a:xfrm>
            <a:off x="46513" y="447585"/>
            <a:ext cx="485620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1425283-DD64-B877-6453-D67503BAF6BA}"/>
              </a:ext>
            </a:extLst>
          </p:cNvPr>
          <p:cNvSpPr txBox="1">
            <a:spLocks/>
          </p:cNvSpPr>
          <p:nvPr/>
        </p:nvSpPr>
        <p:spPr>
          <a:xfrm>
            <a:off x="5349130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C1FDCDA-B415-65FA-608B-06B6DB5F7A56}"/>
              </a:ext>
            </a:extLst>
          </p:cNvPr>
          <p:cNvSpPr txBox="1">
            <a:spLocks/>
          </p:cNvSpPr>
          <p:nvPr/>
        </p:nvSpPr>
        <p:spPr>
          <a:xfrm>
            <a:off x="3766088" y="1795749"/>
            <a:ext cx="7969661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Sabatina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Sabatina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5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7086A3DE-73E7-66DA-9F5E-9E5DCA365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8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90014E-BAF5-CE79-C974-8A9EE3C53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E7B6E276-5E8E-7856-CAB1-6F8EDFFE56BC}"/>
              </a:ext>
            </a:extLst>
          </p:cNvPr>
          <p:cNvSpPr txBox="1"/>
          <p:nvPr/>
        </p:nvSpPr>
        <p:spPr>
          <a:xfrm>
            <a:off x="831691" y="2567225"/>
            <a:ext cx="631840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Deus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pode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guiar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a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minha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vida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.</a:t>
            </a:r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endParaRPr lang="en-US" sz="5300" b="1" dirty="0">
              <a:solidFill>
                <a:srgbClr val="639C7B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AEDDD916-77CF-F8E5-E184-99BF37DF7727}"/>
              </a:ext>
            </a:extLst>
          </p:cNvPr>
          <p:cNvSpPr/>
          <p:nvPr/>
        </p:nvSpPr>
        <p:spPr>
          <a:xfrm>
            <a:off x="25228" y="447585"/>
            <a:ext cx="257364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9651F3-1195-E85E-E6D5-8A34C05FA012}"/>
              </a:ext>
            </a:extLst>
          </p:cNvPr>
          <p:cNvSpPr txBox="1">
            <a:spLocks/>
          </p:cNvSpPr>
          <p:nvPr/>
        </p:nvSpPr>
        <p:spPr>
          <a:xfrm>
            <a:off x="25228" y="447585"/>
            <a:ext cx="25736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7705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4CAE17-5F02-3DD3-6C39-EDF95CB1C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6A13F079-D846-4A2D-E297-31F07A7B3C4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DEBA44-FF15-2187-97A1-5E865FFE4367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776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322831" y="1554461"/>
            <a:ext cx="5442729" cy="3749078"/>
          </a:xfrm>
          <a:prstGeom prst="roundRect">
            <a:avLst/>
          </a:prstGeom>
          <a:solidFill>
            <a:srgbClr val="95AC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1778061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D298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ORAÇÃO</a:t>
            </a:r>
          </a:p>
        </p:txBody>
      </p:sp>
    </p:spTree>
    <p:extLst>
      <p:ext uri="{BB962C8B-B14F-4D97-AF65-F5344CB8AC3E}">
        <p14:creationId xmlns:p14="http://schemas.microsoft.com/office/powerpoint/2010/main" val="1452976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108888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Escolhi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ser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407988" y="1626919"/>
            <a:ext cx="9915525" cy="5084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Acordas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manhã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começou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enfrentarás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coisas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atrapalhar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controlar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qual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situação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sou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FEB3F7B-ACE2-7842-20C0-65D342FF1939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8E772F-493D-2F30-4490-1BF73BD15EA2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Escolhi Ser Feliz">
            <a:hlinkClick r:id="" action="ppaction://media"/>
            <a:extLst>
              <a:ext uri="{FF2B5EF4-FFF2-40B4-BE49-F238E27FC236}">
                <a16:creationId xmlns:a16="http://schemas.microsoft.com/office/drawing/2014/main" id="{6818C0E1-7567-4D7E-AE2C-06083B390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2E81C7-BC0E-0C1B-3D27-DF058E2E9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330B-E9E9-2FF9-4F56-4FCD52E1E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108888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Escolhi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ser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E0ECD-1613-FD37-25CE-5B0E28D7A412}"/>
              </a:ext>
            </a:extLst>
          </p:cNvPr>
          <p:cNvSpPr txBox="1">
            <a:spLocks/>
          </p:cNvSpPr>
          <p:nvPr/>
        </p:nvSpPr>
        <p:spPr>
          <a:xfrm>
            <a:off x="407988" y="1626919"/>
            <a:ext cx="9915525" cy="5084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escolhi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nada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abalar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 um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sorriso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alegre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escolhi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4BBCE532-378B-9E6A-6F2E-5CB5CBCDDF75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0C1797-2AF3-629F-1BEF-C64F34ED3704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6404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108888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Escolhi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ser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407988" y="1626919"/>
            <a:ext cx="9915525" cy="5084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Acordas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manhã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começou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enfrentarás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coisas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atrapalhar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controlar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qual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situação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sou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FEB3F7B-ACE2-7842-20C0-65D342FF1939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8E772F-493D-2F30-4490-1BF73BD15EA2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5348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2E81C7-BC0E-0C1B-3D27-DF058E2E9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330B-E9E9-2FF9-4F56-4FCD52E1E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108888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Escolhi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ser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E0ECD-1613-FD37-25CE-5B0E28D7A412}"/>
              </a:ext>
            </a:extLst>
          </p:cNvPr>
          <p:cNvSpPr txBox="1">
            <a:spLocks/>
          </p:cNvSpPr>
          <p:nvPr/>
        </p:nvSpPr>
        <p:spPr>
          <a:xfrm>
            <a:off x="407988" y="1626919"/>
            <a:ext cx="9915525" cy="5084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escolhi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nada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abalar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 um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sorriso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alegre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escolhi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4BBCE532-378B-9E6A-6F2E-5CB5CBCDDF75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0C1797-2AF3-629F-1BEF-C64F34ED3704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8952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A5668-7736-8DBF-162B-5E7FC8F9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F9B7-3452-2B5F-FB41-962864464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G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raça de Deus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B6A2A-CFF0-55D5-8AC7-A5960C5B5D58}"/>
              </a:ext>
            </a:extLst>
          </p:cNvPr>
          <p:cNvSpPr txBox="1">
            <a:spLocks/>
          </p:cNvSpPr>
          <p:nvPr/>
        </p:nvSpPr>
        <p:spPr>
          <a:xfrm>
            <a:off x="814388" y="2128504"/>
            <a:ext cx="8296158" cy="407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pecados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com Ele no Céu.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6151E1A-CA47-252B-5180-6B175070B78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1C82B0-2D9A-244B-A06A-CCFCDA1B6662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A Grac╠ºa de Deus">
            <a:hlinkClick r:id="" action="ppaction://media"/>
            <a:extLst>
              <a:ext uri="{FF2B5EF4-FFF2-40B4-BE49-F238E27FC236}">
                <a16:creationId xmlns:a16="http://schemas.microsoft.com/office/drawing/2014/main" id="{53E937B5-E423-9CBD-C6C8-3DFD8A2F1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9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966</Words>
  <Application>Microsoft Office PowerPoint</Application>
  <PresentationFormat>Ecrã Panorâmico</PresentationFormat>
  <Paragraphs>183</Paragraphs>
  <Slides>41</Slides>
  <Notes>4</Notes>
  <HiddenSlides>0</HiddenSlides>
  <MMClips>9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41</vt:i4>
      </vt:variant>
    </vt:vector>
  </HeadingPairs>
  <TitlesOfParts>
    <vt:vector size="49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2_Office Theme</vt:lpstr>
      <vt:lpstr>Apresentação do PowerPoint</vt:lpstr>
      <vt:lpstr>Apresentação do PowerPoint</vt:lpstr>
      <vt:lpstr>Livros da Bíblia</vt:lpstr>
      <vt:lpstr>Apresentação do PowerPoint</vt:lpstr>
      <vt:lpstr>Escolhi ser feliz</vt:lpstr>
      <vt:lpstr>Escolhi ser feliz</vt:lpstr>
      <vt:lpstr>Escolhi ser feliz</vt:lpstr>
      <vt:lpstr>Escolhi ser feliz</vt:lpstr>
      <vt:lpstr>A Graça de Deus</vt:lpstr>
      <vt:lpstr>A Graça de Deus</vt:lpstr>
      <vt:lpstr>A Graça de Deus</vt:lpstr>
      <vt:lpstr>A Graça de Deus</vt:lpstr>
      <vt:lpstr>Canção do Sábado</vt:lpstr>
      <vt:lpstr>Apresentação do PowerPoint</vt:lpstr>
      <vt:lpstr>Apresentação do PowerPoint</vt:lpstr>
      <vt:lpstr>Obrigado, Jesus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Salmo 32:8</vt:lpstr>
      <vt:lpstr>Apresentação do PowerPoint</vt:lpstr>
      <vt:lpstr>Apresentação do PowerPoint</vt:lpstr>
      <vt:lpstr>Que Deus te Guarde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Apaza Romero, Fany</dc:creator>
  <cp:lastModifiedBy>Manuela Teles</cp:lastModifiedBy>
  <cp:revision>27</cp:revision>
  <dcterms:created xsi:type="dcterms:W3CDTF">2025-11-10T16:37:45Z</dcterms:created>
  <dcterms:modified xsi:type="dcterms:W3CDTF">2026-07-01T13:08:53Z</dcterms:modified>
</cp:coreProperties>
</file>