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5"/>
  </p:notesMasterIdLst>
  <p:sldIdLst>
    <p:sldId id="338" r:id="rId3"/>
    <p:sldId id="341" r:id="rId4"/>
    <p:sldId id="387" r:id="rId5"/>
    <p:sldId id="351" r:id="rId6"/>
    <p:sldId id="259" r:id="rId7"/>
    <p:sldId id="342" r:id="rId8"/>
    <p:sldId id="398" r:id="rId9"/>
    <p:sldId id="399" r:id="rId10"/>
    <p:sldId id="400" r:id="rId11"/>
    <p:sldId id="343" r:id="rId12"/>
    <p:sldId id="276" r:id="rId13"/>
    <p:sldId id="397" r:id="rId14"/>
    <p:sldId id="388" r:id="rId15"/>
    <p:sldId id="335" r:id="rId16"/>
    <p:sldId id="360" r:id="rId17"/>
    <p:sldId id="366" r:id="rId18"/>
    <p:sldId id="352" r:id="rId19"/>
    <p:sldId id="337" r:id="rId20"/>
    <p:sldId id="389" r:id="rId21"/>
    <p:sldId id="256" r:id="rId22"/>
    <p:sldId id="379" r:id="rId23"/>
    <p:sldId id="371" r:id="rId24"/>
    <p:sldId id="370" r:id="rId25"/>
    <p:sldId id="380" r:id="rId26"/>
    <p:sldId id="381" r:id="rId27"/>
    <p:sldId id="382" r:id="rId28"/>
    <p:sldId id="383" r:id="rId29"/>
    <p:sldId id="384" r:id="rId30"/>
    <p:sldId id="390" r:id="rId31"/>
    <p:sldId id="394" r:id="rId32"/>
    <p:sldId id="401" r:id="rId33"/>
    <p:sldId id="402" r:id="rId34"/>
    <p:sldId id="403" r:id="rId35"/>
    <p:sldId id="367" r:id="rId36"/>
    <p:sldId id="269" r:id="rId37"/>
    <p:sldId id="277" r:id="rId38"/>
    <p:sldId id="356" r:id="rId39"/>
    <p:sldId id="391" r:id="rId40"/>
    <p:sldId id="301" r:id="rId41"/>
    <p:sldId id="368" r:id="rId42"/>
    <p:sldId id="385" r:id="rId43"/>
    <p:sldId id="39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4160B-CA22-F94B-8053-41303EC30F0C}" v="2" dt="2026-06-11T14:26:19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36"/>
    <p:restoredTop sz="94523"/>
  </p:normalViewPr>
  <p:slideViewPr>
    <p:cSldViewPr snapToGrid="0">
      <p:cViewPr varScale="1">
        <p:scale>
          <a:sx n="65" d="100"/>
          <a:sy n="65" d="100"/>
        </p:scale>
        <p:origin x="2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D2CB5-473A-C840-AFBB-424B209F1A0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D3C6F-2BCF-B648-83FA-80582074F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81771-0399-071D-AF31-7FE623AE9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876EC-66FF-4556-F103-EC7FA93FF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9E456-6BC9-2F11-67F6-ABF619DB8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85593-3A23-84CD-C967-4F2D7DC71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2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3C6F-2BCF-B648-83FA-80582074F5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9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3C6F-2BCF-B648-83FA-80582074F5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34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6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15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31F2-40D7-3260-E08A-2CD002FA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2DCD8-8CF2-4E6B-B1F4-971B2990B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B813-3400-EB9D-8EFD-4AB88586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96C28-4F5F-13C0-056E-BF2BA353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A0D2D-1863-41F4-0A5D-364DBCCA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4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4A606-E99D-C260-7317-809BFCE0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93E66-AE48-9CFF-3DA2-31B8681FB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C3CB-9D40-B03A-E073-1E6512E6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0D1F6-C14E-0917-E803-B7E2E128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6EEFC-D36B-01DE-D12F-D8E20661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0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212B-F376-1E5F-925C-A2CF8AA2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80AAB-52B4-60A2-A906-AF1EB70D1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059A-72C5-5D21-315C-9EEB6C1F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9E99-7AD6-6D32-FF42-DF0BB6CA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64E36-8222-8793-56D9-4F9314C9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47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1F58-D6C4-EE19-12B5-31560961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BF5A9-7A79-4206-C3EB-A1E85BB16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C878B-0BDA-2946-2F17-69313ACCC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CF20B-0FD8-C10E-637E-256A797F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23157-327F-0F9E-3D57-00247955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AB157-9214-0F65-D7AB-5A839A65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8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4A07-3198-E0E2-8BB8-4BEE4FF8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0EB01-C89F-EB6C-EF06-667531C15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583DB-EC25-F259-6B8A-76BBC3E74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CC94A-7426-0562-1295-F938DE6BD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4F32E-0F2A-9707-8137-3F778759B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28735-281C-82CA-CA91-5AA9ED26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CDB0B-303E-9F5A-8539-E629E239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BB7F2-52AC-701C-41D5-A4546778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5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D60F-D243-DC7C-2B08-7E5365C6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09461-5E2C-09BE-DAF1-9D8B4F44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15002-36DC-5545-7512-60321E15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2F46D-7A3D-5715-9137-9FFD8367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53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8E065-4B2C-F6F0-BA5B-A0AC9E1E6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5E6E-859A-96EC-76B5-45E7F046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4C430-6C11-8B23-C401-B18FD0DC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19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6AEE-CC3B-8CAD-569E-D9C36D77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5F3C5-9BA4-DC57-EA92-6F9933097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E5A82-BE79-D70C-86F4-47ABF9B3C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6C392-8E07-F2AE-17B9-1BDB6016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D4BA6-AB6B-1C56-1C94-6C425B64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7B0A9-A284-B5E0-B91F-D3171ACE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7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7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0BCB-E753-EDE7-3EF3-0A5AD6CF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E65A2-886A-BA70-A621-40620CA74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238EF-AB6A-D887-C682-2BD25AC62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A38A6-1C42-C8CF-6CDE-7A66C13C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2B21B-DF56-81E6-BB20-CE6D30C3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E6DD-5296-D69B-3CBD-E4E8AC24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3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84467-43D5-2D59-7B31-47B020EC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60EF3-1CCC-861A-DD91-E2BC683B7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416F1-143B-DCA4-99AB-3370BA9A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A42E6-111A-272A-4F86-57025970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0B28-3DB8-91B7-7478-C54375B2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33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D5277-8FE6-AD09-9830-BD3295401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9BFE9-52FA-75A3-953F-EC5B1A15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6227-BADD-1772-D5E5-17D461B1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BE13E-670E-CB49-F4E3-38D3D3C4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B5DA7-663F-6412-B538-32BE8B5F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5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2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8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7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5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7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C21D6F-AFDB-9336-EEE0-764EB2D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E67AB-6412-0A0F-E5A1-E95FC3951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F436E-980C-AA70-F25E-93AA5F2A6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7BDD-075A-0E00-48C3-CACC0AD55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3B2B8-3106-684B-6666-C8B4BA7E9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0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AF55C37D-000D-D051-4BCB-D26003BD94C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797C0A-4002-7AD5-FA6C-C3D5524B1DFD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855C3-4276-1651-B689-F2D1DAE4A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99D4-4564-A4FC-80DB-809A6A650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D6063-C602-F7F5-4C8F-C8C2A3DAE57C}"/>
              </a:ext>
            </a:extLst>
          </p:cNvPr>
          <p:cNvSpPr txBox="1">
            <a:spLocks/>
          </p:cNvSpPr>
          <p:nvPr/>
        </p:nvSpPr>
        <p:spPr>
          <a:xfrm>
            <a:off x="586083" y="1527720"/>
            <a:ext cx="9143999" cy="4984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Criou-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salvou-nos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voltará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buscar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neste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Santo Espírito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enche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corações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Neste santo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Neste santo 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bom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La, la, la, la…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F808D7-3D4B-E17B-62B3-7E0A63372798}"/>
              </a:ext>
            </a:extLst>
          </p:cNvPr>
          <p:cNvSpPr txBox="1">
            <a:spLocks/>
          </p:cNvSpPr>
          <p:nvPr/>
        </p:nvSpPr>
        <p:spPr>
          <a:xfrm>
            <a:off x="239160" y="6422772"/>
            <a:ext cx="8575500" cy="4107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"Sabbath Song" by Alexandria and Leighton Heise, copyright © 2020, Alexandria and Leighton Heise.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18C38FE2-4C01-78CE-EC14-060A7A1AA572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CF3ADF-621B-DE14-35D5-AA2F57F216EC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Canção do Sábado">
            <a:hlinkClick r:id="" action="ppaction://media"/>
            <a:extLst>
              <a:ext uri="{FF2B5EF4-FFF2-40B4-BE49-F238E27FC236}">
                <a16:creationId xmlns:a16="http://schemas.microsoft.com/office/drawing/2014/main" id="{6C6C1209-A68B-0F7D-DFE5-75AAACE26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E1AEC-B3ED-AAC4-6D99-880EE939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5BBB4FC-08C3-6EB8-BF1A-DC39A5116113}"/>
              </a:ext>
            </a:extLst>
          </p:cNvPr>
          <p:cNvSpPr/>
          <p:nvPr/>
        </p:nvSpPr>
        <p:spPr>
          <a:xfrm>
            <a:off x="928102" y="1605453"/>
            <a:ext cx="5909905" cy="4259083"/>
          </a:xfrm>
          <a:prstGeom prst="roundRect">
            <a:avLst/>
          </a:prstGeom>
          <a:solidFill>
            <a:srgbClr val="D01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60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18DFF-6B6E-2E73-6AEC-2003A4975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AA7569F-64BF-8A28-B099-AD0B7BF10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948" y="90460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Obrigado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, Jesus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C6D2E35-501D-4B3D-9408-C2F2CED094EB}"/>
              </a:ext>
            </a:extLst>
          </p:cNvPr>
          <p:cNvSpPr txBox="1">
            <a:spLocks/>
          </p:cNvSpPr>
          <p:nvPr/>
        </p:nvSpPr>
        <p:spPr>
          <a:xfrm>
            <a:off x="390286" y="1532750"/>
            <a:ext cx="9071935" cy="4682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Obrigado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devolver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daquilo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Abençoa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quem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ajudar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quem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precisa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de Ti.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608F6981-7998-313E-80D0-DF0EEFA8B14E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7952B8-BC91-8F4E-F6D9-B5BF5567FD2B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igado Jesus">
            <a:hlinkClick r:id="" action="ppaction://media"/>
            <a:extLst>
              <a:ext uri="{FF2B5EF4-FFF2-40B4-BE49-F238E27FC236}">
                <a16:creationId xmlns:a16="http://schemas.microsoft.com/office/drawing/2014/main" id="{CE54417F-9807-EAE4-E299-108DAD65A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08F47A11-97B7-96CF-C7FB-5BC1A7735282}"/>
              </a:ext>
            </a:extLst>
          </p:cNvPr>
          <p:cNvSpPr/>
          <p:nvPr/>
        </p:nvSpPr>
        <p:spPr>
          <a:xfrm>
            <a:off x="825965" y="857916"/>
            <a:ext cx="6766326" cy="5142167"/>
          </a:xfrm>
          <a:prstGeom prst="roundRect">
            <a:avLst/>
          </a:prstGeom>
          <a:solidFill>
            <a:srgbClr val="D01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FACTO RÁPIDO DA MISSÃO E QUADRO DE OFERTAS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1B6F01-3871-3D65-753C-6E3FE1EC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F0A857A-A76B-7999-0662-B9A24813B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D54B05-A974-F7A9-CE57-976E72552DC8}"/>
              </a:ext>
            </a:extLst>
          </p:cNvPr>
          <p:cNvSpPr txBox="1">
            <a:spLocks/>
          </p:cNvSpPr>
          <p:nvPr/>
        </p:nvSpPr>
        <p:spPr>
          <a:xfrm>
            <a:off x="759417" y="1716216"/>
            <a:ext cx="8548635" cy="4449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E0BE5F-8FD4-A501-431D-995C8A1748C6}"/>
              </a:ext>
            </a:extLst>
          </p:cNvPr>
          <p:cNvSpPr txBox="1">
            <a:spLocks/>
          </p:cNvSpPr>
          <p:nvPr/>
        </p:nvSpPr>
        <p:spPr>
          <a:xfrm>
            <a:off x="337174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E2616FE9-6E41-2AA9-8844-A3405B169AF7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0F4A7B-9A9D-E127-A76B-440FCB07DE9E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3EADED97-16FA-E496-372A-62C67EFAD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095AE-3263-1D76-9034-7AC151E6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F1BBD6-ABDA-BD2F-363E-94DB53F20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09E4FC6-E771-1873-E002-C0FB475E3574}"/>
              </a:ext>
            </a:extLst>
          </p:cNvPr>
          <p:cNvSpPr txBox="1">
            <a:spLocks/>
          </p:cNvSpPr>
          <p:nvPr/>
        </p:nvSpPr>
        <p:spPr>
          <a:xfrm>
            <a:off x="697424" y="2333246"/>
            <a:ext cx="8269646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...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criança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535236-DEB0-D6B5-D3ED-64BE1DFA07F4}"/>
              </a:ext>
            </a:extLst>
          </p:cNvPr>
          <p:cNvSpPr txBox="1">
            <a:spLocks/>
          </p:cNvSpPr>
          <p:nvPr/>
        </p:nvSpPr>
        <p:spPr>
          <a:xfrm>
            <a:off x="73599" y="6488458"/>
            <a:ext cx="8686810" cy="301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“Happy Birthday” by Janet Sage, copyright © 2001 North American Division Corporation of Seventh-day Adventists. From Little Voices Praise Him, #39. Used by permission.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C21F7E2A-D7E8-5786-E23D-97D025364C3A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F977C2D-51C4-F553-C558-2C34393F66D0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9AFFC63C-D6FA-DEA9-74D6-76150C85D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3D608A5-685F-1C3A-ECB8-FA292F91ED6A}"/>
              </a:ext>
            </a:extLst>
          </p:cNvPr>
          <p:cNvSpPr/>
          <p:nvPr/>
        </p:nvSpPr>
        <p:spPr>
          <a:xfrm>
            <a:off x="5460841" y="1154104"/>
            <a:ext cx="5946789" cy="4549792"/>
          </a:xfrm>
          <a:prstGeom prst="roundRect">
            <a:avLst/>
          </a:prstGeom>
          <a:solidFill>
            <a:srgbClr val="57AA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1174591" y="2276038"/>
            <a:ext cx="6318409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Digno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do meu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louvor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e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adoração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 </a:t>
            </a:r>
            <a:endParaRPr lang="en-US" sz="5300" b="1" dirty="0">
              <a:solidFill>
                <a:srgbClr val="639C7B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7A5C041-00A5-663C-B019-52B713851815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A8089C-4F38-CD61-2ECF-81C68535FD80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940C631-F979-18C4-2A71-636CFA41E88F}"/>
              </a:ext>
            </a:extLst>
          </p:cNvPr>
          <p:cNvSpPr/>
          <p:nvPr/>
        </p:nvSpPr>
        <p:spPr>
          <a:xfrm>
            <a:off x="688455" y="1390179"/>
            <a:ext cx="4522575" cy="3570758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293174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2F5748E-9AF0-F145-1928-49D22BD88952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A5263-ECCD-DAEA-A3B9-02385906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B7C18E-C8BF-9530-C0C6-254E7FA3D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7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F498E-CA95-7F03-2E70-D3E8EA7977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2498" y="0"/>
            <a:ext cx="7547004" cy="6865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F4B0E5-2E42-DF6B-C83D-83D24DF5C951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15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033275-2B12-FD17-3E1E-D84FBD69C8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8A6923E-66E6-C930-2383-4E367F834EE0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66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97C06D-26CB-E1B0-F6DA-2182CA186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4807"/>
            <a:ext cx="12192000" cy="68728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A26C21-CB86-B4F8-8B0F-381B2CB7EB32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39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036232-5931-8CFE-5FF6-07C38EE88E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540" y="1"/>
            <a:ext cx="1219854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686256-3784-0995-1D72-D43D7260C065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8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BB9C39-1E27-0E57-4B40-38D7040CA9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4642EE-A170-7DA1-3DCE-04068B845209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24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88170-47B6-1873-79C0-95671EFCE8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88911" y="0"/>
            <a:ext cx="5814178" cy="68585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6E68EF9-95D4-3740-636E-69D7D482F281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00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C4A85-9C22-0540-9B9B-274C493921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CBEE44-94EA-85D7-10D0-CEE4A983A8D9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76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E8DD9-CBD7-F6FE-001F-9B1FAEE545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EEC69E0-377A-49E7-33A8-455301B29DE7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43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5CDC2-9E9C-527A-46F7-554F59316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C818A1D-6347-578B-548B-46994453E26C}"/>
              </a:ext>
            </a:extLst>
          </p:cNvPr>
          <p:cNvSpPr/>
          <p:nvPr/>
        </p:nvSpPr>
        <p:spPr>
          <a:xfrm>
            <a:off x="688455" y="1390179"/>
            <a:ext cx="4797945" cy="3570758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4089036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E395B-BFE2-DB3F-2C5D-0F37FB9BF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597E2855-C01D-8B36-AD63-B69D258D9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BBE0EC-5B44-6570-E9D4-A176992AA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638159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957FF4"/>
                </a:solidFill>
                <a:latin typeface="Century Gothic" panose="020B0502020202020204" pitchFamily="34" charset="0"/>
              </a:rPr>
              <a:t>Livros</a:t>
            </a:r>
            <a:r>
              <a:rPr lang="en-AU" sz="2400" b="1" dirty="0">
                <a:solidFill>
                  <a:srgbClr val="957FF4"/>
                </a:solidFill>
                <a:latin typeface="Century Gothic" panose="020B0502020202020204" pitchFamily="34" charset="0"/>
              </a:rPr>
              <a:t> da </a:t>
            </a:r>
            <a:r>
              <a:rPr lang="en-AU" sz="2400" b="1" dirty="0" err="1">
                <a:solidFill>
                  <a:srgbClr val="957FF4"/>
                </a:solidFill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957FF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1E6E7185-48D9-74EE-A4E2-3812A8D71515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  <p:pic>
        <p:nvPicPr>
          <p:cNvPr id="2" name="Livros da Bi╠üblia">
            <a:hlinkClick r:id="" action="ppaction://media"/>
            <a:extLst>
              <a:ext uri="{FF2B5EF4-FFF2-40B4-BE49-F238E27FC236}">
                <a16:creationId xmlns:a16="http://schemas.microsoft.com/office/drawing/2014/main" id="{071A10BB-E506-E77D-88EB-FE3BBE7F3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61C7A-8BC9-42B3-F384-D23D923A8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F0E0809-E50E-AFA5-1F01-181B103364A1}"/>
              </a:ext>
            </a:extLst>
          </p:cNvPr>
          <p:cNvSpPr/>
          <p:nvPr/>
        </p:nvSpPr>
        <p:spPr>
          <a:xfrm>
            <a:off x="-2330" y="454880"/>
            <a:ext cx="5369012" cy="440037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49DDC-698B-A9FE-0056-EED957BDB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8AAC1"/>
                </a:solidFill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68AAC1"/>
                </a:solidFill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68AAC1"/>
                </a:solidFill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68AAC1"/>
                </a:solidFill>
                <a:latin typeface="Century Gothic" panose="020B0502020202020204" pitchFamily="34" charset="0"/>
              </a:rPr>
              <a:t>-O 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(a </a:t>
            </a:r>
            <a:r>
              <a:rPr lang="en-AU" sz="2400" b="1" dirty="0" err="1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capela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2400" dirty="0">
              <a:solidFill>
                <a:srgbClr val="68AAC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9316F6-E685-B745-431E-0C0E0B0E56DB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53666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DESCOBRIR A HISTÓRIA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103825-0A23-D7CB-DD48-E2AE11B077C9}"/>
              </a:ext>
            </a:extLst>
          </p:cNvPr>
          <p:cNvSpPr txBox="1">
            <a:spLocks/>
          </p:cNvSpPr>
          <p:nvPr/>
        </p:nvSpPr>
        <p:spPr>
          <a:xfrm>
            <a:off x="572530" y="1876348"/>
            <a:ext cx="10526233" cy="4968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Louvai-O! Louvai-O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 as crianças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é amor! Deus é amor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Louvai-O! Louvai-O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 as crianças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é amor! Deus é amor</a:t>
            </a:r>
          </a:p>
        </p:txBody>
      </p:sp>
    </p:spTree>
    <p:extLst>
      <p:ext uri="{BB962C8B-B14F-4D97-AF65-F5344CB8AC3E}">
        <p14:creationId xmlns:p14="http://schemas.microsoft.com/office/powerpoint/2010/main" val="571888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A19EA-9C88-BCDA-41BA-840666C7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E32B75E-AEE9-721E-8964-85C4B4B0BF6E}"/>
              </a:ext>
            </a:extLst>
          </p:cNvPr>
          <p:cNvSpPr/>
          <p:nvPr/>
        </p:nvSpPr>
        <p:spPr>
          <a:xfrm>
            <a:off x="-2330" y="454880"/>
            <a:ext cx="5369012" cy="440037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DEBFE-FEB3-A29F-488E-97467D3FB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8AAC1"/>
                </a:solidFill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68AAC1"/>
                </a:solidFill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68AAC1"/>
                </a:solidFill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68AAC1"/>
                </a:solidFill>
                <a:latin typeface="Century Gothic" panose="020B0502020202020204" pitchFamily="34" charset="0"/>
              </a:rPr>
              <a:t>-O 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(a </a:t>
            </a:r>
            <a:r>
              <a:rPr lang="en-AU" sz="2400" b="1" dirty="0" err="1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capela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2400" dirty="0">
              <a:solidFill>
                <a:srgbClr val="68AAC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FF56AF-A1E1-DB59-7CFE-29560D494D2C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53666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DESCOBRIR A HISTÓRIA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0BFD854-B64A-C405-1585-B292A04CC333}"/>
              </a:ext>
            </a:extLst>
          </p:cNvPr>
          <p:cNvSpPr txBox="1">
            <a:spLocks/>
          </p:cNvSpPr>
          <p:nvPr/>
        </p:nvSpPr>
        <p:spPr>
          <a:xfrm>
            <a:off x="572530" y="1876348"/>
            <a:ext cx="10526233" cy="4968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Servi-O! Servi-O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 as crianças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é amor! Deus é amor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Servi-O! Servi-O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 as crianças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é amor! Deus é amor</a:t>
            </a:r>
          </a:p>
        </p:txBody>
      </p:sp>
    </p:spTree>
    <p:extLst>
      <p:ext uri="{BB962C8B-B14F-4D97-AF65-F5344CB8AC3E}">
        <p14:creationId xmlns:p14="http://schemas.microsoft.com/office/powerpoint/2010/main" val="3310152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F1035-80DF-1B4C-8238-D9753FE11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242B239-30BB-78A7-E940-8B2861783D65}"/>
              </a:ext>
            </a:extLst>
          </p:cNvPr>
          <p:cNvSpPr/>
          <p:nvPr/>
        </p:nvSpPr>
        <p:spPr>
          <a:xfrm>
            <a:off x="-2330" y="454880"/>
            <a:ext cx="5369012" cy="440037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83C9F-6CD5-9CD5-56EA-B8B6C4834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8AAC1"/>
                </a:solidFill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68AAC1"/>
                </a:solidFill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68AAC1"/>
                </a:solidFill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68AAC1"/>
                </a:solidFill>
                <a:latin typeface="Century Gothic" panose="020B0502020202020204" pitchFamily="34" charset="0"/>
              </a:rPr>
              <a:t>-O 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(a </a:t>
            </a:r>
            <a:r>
              <a:rPr lang="en-AU" sz="2400" b="1" dirty="0" err="1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capela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2400" dirty="0">
              <a:solidFill>
                <a:srgbClr val="68AAC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465168-10C2-EF71-53FA-194408CF3AC1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53666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DESCOBRIR A HISTÓRIA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725300B-C7D7-E687-7139-0BE584AE8ED9}"/>
              </a:ext>
            </a:extLst>
          </p:cNvPr>
          <p:cNvSpPr txBox="1">
            <a:spLocks/>
          </p:cNvSpPr>
          <p:nvPr/>
        </p:nvSpPr>
        <p:spPr>
          <a:xfrm>
            <a:off x="572530" y="1876348"/>
            <a:ext cx="10526233" cy="4968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Amai-O! Amai-O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 as crianças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é amor! Deus é amor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Amai-O! Amai-O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 as crianças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é amor! Deus é amor</a:t>
            </a:r>
          </a:p>
        </p:txBody>
      </p:sp>
    </p:spTree>
    <p:extLst>
      <p:ext uri="{BB962C8B-B14F-4D97-AF65-F5344CB8AC3E}">
        <p14:creationId xmlns:p14="http://schemas.microsoft.com/office/powerpoint/2010/main" val="2228032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0D3C5-952D-35C4-5784-734524082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B6F5DB-4849-F693-D54D-65913D2EB5F2}"/>
              </a:ext>
            </a:extLst>
          </p:cNvPr>
          <p:cNvSpPr/>
          <p:nvPr/>
        </p:nvSpPr>
        <p:spPr>
          <a:xfrm>
            <a:off x="-2330" y="454880"/>
            <a:ext cx="5369012" cy="440037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2B985-1D42-E298-D2C1-BE6031FC1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8AAC1"/>
                </a:solidFill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68AAC1"/>
                </a:solidFill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68AAC1"/>
                </a:solidFill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68AAC1"/>
                </a:solidFill>
                <a:latin typeface="Century Gothic" panose="020B0502020202020204" pitchFamily="34" charset="0"/>
              </a:rPr>
              <a:t>-O 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(a </a:t>
            </a:r>
            <a:r>
              <a:rPr lang="en-AU" sz="2400" b="1" dirty="0" err="1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capela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2400" dirty="0">
              <a:solidFill>
                <a:srgbClr val="68AAC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C3180B-DD77-21BA-5014-BECB571B8733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53666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DESCOBRIR A HISTÓRIA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1EA64F2-880A-0244-10DB-1621B7E381C8}"/>
              </a:ext>
            </a:extLst>
          </p:cNvPr>
          <p:cNvSpPr txBox="1">
            <a:spLocks/>
          </p:cNvSpPr>
          <p:nvPr/>
        </p:nvSpPr>
        <p:spPr>
          <a:xfrm>
            <a:off x="572530" y="1876348"/>
            <a:ext cx="10526233" cy="4968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Louvai e adorai-O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 as crianças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é amor! Deus é amor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Louvai e adorai-o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 as crianças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é amor! Deus é amor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924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8C8745-35A5-0278-15C0-B4C65BCE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C754D65D-E0AC-79A0-5D99-43FD8C45BE91}"/>
              </a:ext>
            </a:extLst>
          </p:cNvPr>
          <p:cNvSpPr txBox="1"/>
          <p:nvPr/>
        </p:nvSpPr>
        <p:spPr>
          <a:xfrm>
            <a:off x="1174591" y="2276038"/>
            <a:ext cx="6318409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Digno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do meu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louvor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e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adoração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 </a:t>
            </a:r>
            <a:endParaRPr lang="en-US" sz="5300" b="1" dirty="0">
              <a:solidFill>
                <a:srgbClr val="639C7B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FCA7C99-F2D0-D220-B8C8-8533F7D59A93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8CDD5F1-8223-BED6-CEB0-651CA74865E4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1593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5218439F-092D-9B6F-4111-D9B8CE98BEF0}"/>
              </a:ext>
            </a:extLst>
          </p:cNvPr>
          <p:cNvSpPr/>
          <p:nvPr/>
        </p:nvSpPr>
        <p:spPr>
          <a:xfrm>
            <a:off x="22267" y="464838"/>
            <a:ext cx="4565231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390B84-D9EA-2172-57F3-5B4649D87435}"/>
              </a:ext>
            </a:extLst>
          </p:cNvPr>
          <p:cNvSpPr txBox="1">
            <a:spLocks/>
          </p:cNvSpPr>
          <p:nvPr/>
        </p:nvSpPr>
        <p:spPr>
          <a:xfrm>
            <a:off x="22267" y="447585"/>
            <a:ext cx="456523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CARTÕES DE PERSONAGENS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0B291A9-DBFD-F924-AC6B-F2F3A1CB8C14}"/>
              </a:ext>
            </a:extLst>
          </p:cNvPr>
          <p:cNvSpPr/>
          <p:nvPr/>
        </p:nvSpPr>
        <p:spPr>
          <a:xfrm>
            <a:off x="6096000" y="0"/>
            <a:ext cx="6086132" cy="2934269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5930900" y="248417"/>
            <a:ext cx="55192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Louvarei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ao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Senhor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durante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minha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vida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;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cantarei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louvores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ao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meu Deus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enquanto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viver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.” </a:t>
            </a:r>
          </a:p>
          <a:p>
            <a:pPr algn="r"/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Salmo 146:2</a:t>
            </a:r>
            <a:endParaRPr lang="en-A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BA324D7A-F5C5-2147-96E1-71AA44F0A4EE}"/>
              </a:ext>
            </a:extLst>
          </p:cNvPr>
          <p:cNvSpPr/>
          <p:nvPr/>
        </p:nvSpPr>
        <p:spPr>
          <a:xfrm>
            <a:off x="9868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9CAFBD-804F-9E26-4311-4B42624D4DA2}"/>
              </a:ext>
            </a:extLst>
          </p:cNvPr>
          <p:cNvSpPr txBox="1">
            <a:spLocks/>
          </p:cNvSpPr>
          <p:nvPr/>
        </p:nvSpPr>
        <p:spPr>
          <a:xfrm>
            <a:off x="9868" y="447585"/>
            <a:ext cx="536901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F4CC3-A227-514F-9D9E-3CEAD02C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0714-52EB-BDF7-1E55-EB230CBE7648}"/>
              </a:ext>
            </a:extLst>
          </p:cNvPr>
          <p:cNvSpPr txBox="1">
            <a:spLocks/>
          </p:cNvSpPr>
          <p:nvPr/>
        </p:nvSpPr>
        <p:spPr>
          <a:xfrm>
            <a:off x="177937" y="6465278"/>
            <a:ext cx="7127997" cy="386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"Psalm 146:1, 2" music by Rosie Smith,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3D195A-970E-1657-4E18-04ED4D172206}"/>
              </a:ext>
            </a:extLst>
          </p:cNvPr>
          <p:cNvSpPr txBox="1">
            <a:spLocks/>
          </p:cNvSpPr>
          <p:nvPr/>
        </p:nvSpPr>
        <p:spPr>
          <a:xfrm>
            <a:off x="584883" y="2320360"/>
            <a:ext cx="6967058" cy="3610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louvarei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Cantarei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Deus,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Enquanto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vivo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Salmos 146:1-2.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C42FFB-A6D8-62FF-D494-5917BC577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2032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39C7B"/>
                </a:solidFill>
                <a:effectLst/>
                <a:latin typeface="Century Gothic" panose="020B0502020202020204" pitchFamily="34" charset="0"/>
              </a:rPr>
              <a:t>Salmos 146:1,2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E6B1383-5DA4-6716-241E-0887781A64B4}"/>
              </a:ext>
            </a:extLst>
          </p:cNvPr>
          <p:cNvSpPr/>
          <p:nvPr/>
        </p:nvSpPr>
        <p:spPr>
          <a:xfrm>
            <a:off x="-2839" y="447585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261700-1976-12E9-B61C-B7C06462FE53}"/>
              </a:ext>
            </a:extLst>
          </p:cNvPr>
          <p:cNvSpPr txBox="1">
            <a:spLocks/>
          </p:cNvSpPr>
          <p:nvPr/>
        </p:nvSpPr>
        <p:spPr>
          <a:xfrm>
            <a:off x="-2839" y="447585"/>
            <a:ext cx="53690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Salmos c146 v1 e 2.mp3">
            <a:hlinkClick r:id="" action="ppaction://media"/>
            <a:extLst>
              <a:ext uri="{FF2B5EF4-FFF2-40B4-BE49-F238E27FC236}">
                <a16:creationId xmlns:a16="http://schemas.microsoft.com/office/drawing/2014/main" id="{BDE80767-011E-95F0-20E0-52CD30CD4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937" y="142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BF8C142-34D6-C847-6F12-3CCBA315EBD1}"/>
              </a:ext>
            </a:extLst>
          </p:cNvPr>
          <p:cNvSpPr/>
          <p:nvPr/>
        </p:nvSpPr>
        <p:spPr>
          <a:xfrm>
            <a:off x="4448013" y="1311922"/>
            <a:ext cx="7045967" cy="4234156"/>
          </a:xfrm>
          <a:prstGeom prst="roundRect">
            <a:avLst/>
          </a:prstGeom>
          <a:solidFill>
            <a:srgbClr val="95A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778061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9910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CAE17-5F02-3DD3-6C39-EDF95CB1C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1DC981D-4950-3979-24E6-02CC8691C111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7A38C4-825F-50F2-3297-5C0025432A33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76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36CB05-FC28-553E-1906-C1CA1D6AC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C1BC0D21-B74C-B521-6C61-3354572B7BF9}"/>
              </a:ext>
            </a:extLst>
          </p:cNvPr>
          <p:cNvSpPr txBox="1"/>
          <p:nvPr/>
        </p:nvSpPr>
        <p:spPr>
          <a:xfrm>
            <a:off x="1174591" y="2276038"/>
            <a:ext cx="6318409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Digno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do meu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louvor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e </a:t>
            </a:r>
            <a:r>
              <a:rPr lang="en-AU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adoração</a:t>
            </a:r>
            <a:r>
              <a:rPr lang="en-AU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 </a:t>
            </a:r>
            <a:endParaRPr lang="en-US" sz="5300" b="1" dirty="0">
              <a:solidFill>
                <a:srgbClr val="639C7B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DC4EAEC-DFD9-316D-5DAC-05952E3E0418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729CE5-D22A-2CEF-3176-050410A7C032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56656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151CF76-0A3A-51A6-CCA0-DA209120BC4F}"/>
              </a:ext>
            </a:extLst>
          </p:cNvPr>
          <p:cNvSpPr/>
          <p:nvPr/>
        </p:nvSpPr>
        <p:spPr>
          <a:xfrm>
            <a:off x="46513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D349FF-3433-5DEF-6B22-CDBC3C972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6097" y="979122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Deus </a:t>
            </a: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AC61FB9-E82F-C55C-263C-B949B6385A8A}"/>
              </a:ext>
            </a:extLst>
          </p:cNvPr>
          <p:cNvSpPr txBox="1">
            <a:spLocks/>
          </p:cNvSpPr>
          <p:nvPr/>
        </p:nvSpPr>
        <p:spPr>
          <a:xfrm>
            <a:off x="46513" y="447585"/>
            <a:ext cx="485620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C20F3A-5250-88AA-E2C7-A8AB507392C9}"/>
              </a:ext>
            </a:extLst>
          </p:cNvPr>
          <p:cNvSpPr txBox="1">
            <a:spLocks/>
          </p:cNvSpPr>
          <p:nvPr/>
        </p:nvSpPr>
        <p:spPr>
          <a:xfrm>
            <a:off x="5349130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ABAE674-CEA8-8206-39B2-E7589D4BDEDC}"/>
              </a:ext>
            </a:extLst>
          </p:cNvPr>
          <p:cNvSpPr txBox="1">
            <a:spLocks/>
          </p:cNvSpPr>
          <p:nvPr/>
        </p:nvSpPr>
        <p:spPr>
          <a:xfrm>
            <a:off x="3766088" y="1795749"/>
            <a:ext cx="7969661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F77EAC95-F477-9B37-7D6B-801FB1D6B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8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D298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1452976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Quão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M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aravilhoso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É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885026" y="165701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maravilhoso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a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Tamanho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exaltar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adoro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dar-Lhe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Repete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lang="en-US" sz="16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34935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Is So Wonderful" by Kimberly </a:t>
            </a:r>
            <a:r>
              <a:rPr lang="en-US" sz="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Houliston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, copyright © 2011 Abide Family Ministries.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72BE3F8-FDF1-E682-C8E3-A3F8D07979CF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57064C-D669-7A42-EB8F-048132C8915D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Qua╠âo Maravilhoso E╠ü">
            <a:hlinkClick r:id="" action="ppaction://media"/>
            <a:extLst>
              <a:ext uri="{FF2B5EF4-FFF2-40B4-BE49-F238E27FC236}">
                <a16:creationId xmlns:a16="http://schemas.microsoft.com/office/drawing/2014/main" id="{668C0DAE-3B3C-87B8-AD34-A1A36847E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14388" y="2128504"/>
            <a:ext cx="8296158" cy="407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pecados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com Ele no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151E1A-CA47-252B-5180-6B175070B78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1C82B0-2D9A-244B-A06A-CCFCDA1B666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A Grac╠ºa de Deus">
            <a:hlinkClick r:id="" action="ppaction://media"/>
            <a:extLst>
              <a:ext uri="{FF2B5EF4-FFF2-40B4-BE49-F238E27FC236}">
                <a16:creationId xmlns:a16="http://schemas.microsoft.com/office/drawing/2014/main" id="{53E937B5-E423-9CBD-C6C8-3DFD8A2F1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14388" y="2128504"/>
            <a:ext cx="8296158" cy="407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pecados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com Ele no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151E1A-CA47-252B-5180-6B175070B78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1C82B0-2D9A-244B-A06A-CCFCDA1B666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67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14388" y="2128504"/>
            <a:ext cx="8296158" cy="407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151E1A-CA47-252B-5180-6B175070B78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1C82B0-2D9A-244B-A06A-CCFCDA1B666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86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BBEF6D-C39E-A55C-AA18-7282E9182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0F16-EB19-AB26-C879-227D1900B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14E77-F17A-BBD0-0580-9B55A1F294A4}"/>
              </a:ext>
            </a:extLst>
          </p:cNvPr>
          <p:cNvSpPr txBox="1">
            <a:spLocks/>
          </p:cNvSpPr>
          <p:nvPr/>
        </p:nvSpPr>
        <p:spPr>
          <a:xfrm>
            <a:off x="814388" y="1515760"/>
            <a:ext cx="8296158" cy="4684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’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com Ele no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01FFE7C-DBD0-F163-DEAF-083DAA785CD4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5CA2FD-6300-AF31-8732-1204F558E410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1650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1045</Words>
  <Application>Microsoft Office PowerPoint</Application>
  <PresentationFormat>Ecrã Panorâmico</PresentationFormat>
  <Paragraphs>199</Paragraphs>
  <Slides>42</Slides>
  <Notes>5</Notes>
  <HiddenSlides>0</HiddenSlides>
  <MMClips>9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42</vt:i4>
      </vt:variant>
    </vt:vector>
  </HeadingPairs>
  <TitlesOfParts>
    <vt:vector size="49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Livros da Bíblia</vt:lpstr>
      <vt:lpstr>Apresentação do PowerPoint</vt:lpstr>
      <vt:lpstr>Quão Maravilhoso É</vt:lpstr>
      <vt:lpstr>A Graça de Deus</vt:lpstr>
      <vt:lpstr>A Graça de Deus</vt:lpstr>
      <vt:lpstr>A Graça de Deus</vt:lpstr>
      <vt:lpstr>A Graça de Deus</vt:lpstr>
      <vt:lpstr>Canção do Sábado</vt:lpstr>
      <vt:lpstr>Apresentação do PowerPoint</vt:lpstr>
      <vt:lpstr>Apresentação do PowerPoint</vt:lpstr>
      <vt:lpstr>Obrigado, Jesus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Louvai-O, louvai-O (a capela)</vt:lpstr>
      <vt:lpstr>Louvai-O, louvai-O (a capela)</vt:lpstr>
      <vt:lpstr>Louvai-O, louvai-O (a capela)</vt:lpstr>
      <vt:lpstr>Louvai-O, louvai-O (a capela)</vt:lpstr>
      <vt:lpstr>Apresentação do PowerPoint</vt:lpstr>
      <vt:lpstr>Apresentação do PowerPoint</vt:lpstr>
      <vt:lpstr>Apresentação do PowerPoint</vt:lpstr>
      <vt:lpstr>Salmos 146:1,2</vt:lpstr>
      <vt:lpstr>Apresentação do PowerPoint</vt:lpstr>
      <vt:lpstr>Apresentação do PowerPoint</vt:lpstr>
      <vt:lpstr>Apresentação do PowerPoint</vt:lpstr>
      <vt:lpstr>Que Deus te Guarde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Apaza Romero, Fany</dc:creator>
  <cp:lastModifiedBy>Manuela Teles</cp:lastModifiedBy>
  <cp:revision>29</cp:revision>
  <dcterms:created xsi:type="dcterms:W3CDTF">2025-11-10T16:37:45Z</dcterms:created>
  <dcterms:modified xsi:type="dcterms:W3CDTF">2026-07-01T13:04:11Z</dcterms:modified>
</cp:coreProperties>
</file>