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9"/>
  </p:notesMasterIdLst>
  <p:sldIdLst>
    <p:sldId id="338" r:id="rId3"/>
    <p:sldId id="341" r:id="rId4"/>
    <p:sldId id="351" r:id="rId5"/>
    <p:sldId id="259" r:id="rId6"/>
    <p:sldId id="396" r:id="rId7"/>
    <p:sldId id="397" r:id="rId8"/>
    <p:sldId id="398" r:id="rId9"/>
    <p:sldId id="342" r:id="rId10"/>
    <p:sldId id="343" r:id="rId11"/>
    <p:sldId id="360" r:id="rId12"/>
    <p:sldId id="393" r:id="rId13"/>
    <p:sldId id="370" r:id="rId14"/>
    <p:sldId id="335" r:id="rId15"/>
    <p:sldId id="380" r:id="rId16"/>
    <p:sldId id="366" r:id="rId17"/>
    <p:sldId id="352" r:id="rId18"/>
    <p:sldId id="381" r:id="rId19"/>
    <p:sldId id="256" r:id="rId20"/>
    <p:sldId id="375" r:id="rId21"/>
    <p:sldId id="376" r:id="rId22"/>
    <p:sldId id="377" r:id="rId23"/>
    <p:sldId id="378" r:id="rId24"/>
    <p:sldId id="394" r:id="rId25"/>
    <p:sldId id="379" r:id="rId26"/>
    <p:sldId id="395" r:id="rId27"/>
    <p:sldId id="383" r:id="rId28"/>
    <p:sldId id="337" r:id="rId29"/>
    <p:sldId id="269" r:id="rId30"/>
    <p:sldId id="277" r:id="rId31"/>
    <p:sldId id="356" r:id="rId32"/>
    <p:sldId id="374" r:id="rId33"/>
    <p:sldId id="301" r:id="rId34"/>
    <p:sldId id="373" r:id="rId35"/>
    <p:sldId id="384" r:id="rId36"/>
    <p:sldId id="386" r:id="rId37"/>
    <p:sldId id="38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AC1"/>
    <a:srgbClr val="639C7B"/>
    <a:srgbClr val="145270"/>
    <a:srgbClr val="4872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56" autoAdjust="0"/>
    <p:restoredTop sz="94557"/>
  </p:normalViewPr>
  <p:slideViewPr>
    <p:cSldViewPr snapToGrid="0">
      <p:cViewPr varScale="1">
        <p:scale>
          <a:sx n="65" d="100"/>
          <a:sy n="65" d="100"/>
        </p:scale>
        <p:origin x="5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D2CB5-473A-C840-AFBB-424B209F1A0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D3C6F-2BCF-B648-83FA-80582074F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81771-0399-071D-AF31-7FE623AE9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876EC-66FF-4556-F103-EC7FA93FF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49E456-6BC9-2F11-67F6-ABF619DB8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85593-3A23-84CD-C967-4F2D7DC71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23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D3C6F-2BCF-B648-83FA-80582074F51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31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6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15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D31F2-40D7-3260-E08A-2CD002FAD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2DCD8-8CF2-4E6B-B1F4-971B2990B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B813-3400-EB9D-8EFD-4AB88586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96C28-4F5F-13C0-056E-BF2BA353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A0D2D-1863-41F4-0A5D-364DBCCA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49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4A606-E99D-C260-7317-809BFCE0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93E66-AE48-9CFF-3DA2-31B8681FB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8C3CB-9D40-B03A-E073-1E6512E6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0D1F6-C14E-0917-E803-B7E2E128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6EEFC-D36B-01DE-D12F-D8E20661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90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8212B-F376-1E5F-925C-A2CF8AA2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80AAB-52B4-60A2-A906-AF1EB70D1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B059A-72C5-5D21-315C-9EEB6C1F3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69E99-7AD6-6D32-FF42-DF0BB6CA9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64E36-8222-8793-56D9-4F9314C9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47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F1F58-D6C4-EE19-12B5-31560961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BF5A9-7A79-4206-C3EB-A1E85BB16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C878B-0BDA-2946-2F17-69313ACCC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CF20B-0FD8-C10E-637E-256A797F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23157-327F-0F9E-3D57-00247955D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AB157-9214-0F65-D7AB-5A839A65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8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54A07-3198-E0E2-8BB8-4BEE4FF8F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0EB01-C89F-EB6C-EF06-667531C15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583DB-EC25-F259-6B8A-76BBC3E74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CC94A-7426-0562-1295-F938DE6BD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74F32E-0F2A-9707-8137-3F778759B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28735-281C-82CA-CA91-5AA9ED268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BCDB0B-303E-9F5A-8539-E629E239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7BB7F2-52AC-701C-41D5-A4546778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59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D60F-D243-DC7C-2B08-7E5365C6C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09461-5E2C-09BE-DAF1-9D8B4F44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15002-36DC-5545-7512-60321E157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2F46D-7A3D-5715-9137-9FFD8367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53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8E065-4B2C-F6F0-BA5B-A0AC9E1E6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1D5E6E-859A-96EC-76B5-45E7F046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4C430-6C11-8B23-C401-B18FD0DC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19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6AEE-CC3B-8CAD-569E-D9C36D777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5F3C5-9BA4-DC57-EA92-6F9933097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E5A82-BE79-D70C-86F4-47ABF9B3C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6C392-8E07-F2AE-17B9-1BDB6016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D4BA6-AB6B-1C56-1C94-6C425B64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7B0A9-A284-B5E0-B91F-D3171ACEC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7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75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50BCB-E753-EDE7-3EF3-0A5AD6CF4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EE65A2-886A-BA70-A621-40620CA74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238EF-AB6A-D887-C682-2BD25AC62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A38A6-1C42-C8CF-6CDE-7A66C13C9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2B21B-DF56-81E6-BB20-CE6D30C3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6E6DD-5296-D69B-3CBD-E4E8AC245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37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84467-43D5-2D59-7B31-47B020EC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60EF3-1CCC-861A-DD91-E2BC683B7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416F1-143B-DCA4-99AB-3370BA9AE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A42E6-111A-272A-4F86-57025970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0B28-3DB8-91B7-7478-C54375B2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33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5D5277-8FE6-AD09-9830-BD3295401F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9BFE9-52FA-75A3-953F-EC5B1A15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6227-BADD-1772-D5E5-17D461B1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BE13E-670E-CB49-F4E3-38D3D3C4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B5DA7-663F-6412-B538-32BE8B5F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5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2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8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7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36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01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5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7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9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C21D6F-AFDB-9336-EEE0-764EB2DB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E67AB-6412-0A0F-E5A1-E95FC3951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F436E-980C-AA70-F25E-93AA5F2A6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F7BDD-075A-0E00-48C3-CACC0AD55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3B2B8-3106-684B-6666-C8B4BA7E9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0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9D9D8B74-C589-1435-95E9-B50C4ACD1373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02071A0-4DE2-9D14-F2FD-CDF574E72483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8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E305E0-A8A9-023F-8406-8A9544D68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0A890B-2571-5D59-7DD4-32367D5B9C2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68646D5-9799-2164-8D2C-4A34EE682380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2931079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FE1AEC-B3ED-AAC4-6D99-880EE9391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5BBB4FC-08C3-6EB8-BF1A-DC39A5116113}"/>
              </a:ext>
            </a:extLst>
          </p:cNvPr>
          <p:cNvSpPr/>
          <p:nvPr/>
        </p:nvSpPr>
        <p:spPr>
          <a:xfrm>
            <a:off x="928102" y="1605453"/>
            <a:ext cx="5909905" cy="4259083"/>
          </a:xfrm>
          <a:prstGeom prst="roundRect">
            <a:avLst/>
          </a:prstGeom>
          <a:solidFill>
            <a:srgbClr val="D016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602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018DFF-6B6E-2E73-6AEC-2003A4975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B5E3EB2-9545-759E-9ABF-3AB706941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948" y="90460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Obrigado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, Jesus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244A301-2D5C-8ED5-C35A-9C26C4800E84}"/>
              </a:ext>
            </a:extLst>
          </p:cNvPr>
          <p:cNvSpPr txBox="1">
            <a:spLocks/>
          </p:cNvSpPr>
          <p:nvPr/>
        </p:nvSpPr>
        <p:spPr>
          <a:xfrm>
            <a:off x="390286" y="1532750"/>
            <a:ext cx="9071935" cy="46820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Obrigado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cuidares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devolver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daquilo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Abençoa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quem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Ti.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FC359A2F-6013-B3F5-FB00-D18D216467F1}"/>
              </a:ext>
            </a:extLst>
          </p:cNvPr>
          <p:cNvSpPr/>
          <p:nvPr/>
        </p:nvSpPr>
        <p:spPr>
          <a:xfrm>
            <a:off x="0" y="29818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5F1D493-A1A0-67BE-CE07-ED7C6A307246}"/>
              </a:ext>
            </a:extLst>
          </p:cNvPr>
          <p:cNvSpPr txBox="1">
            <a:spLocks/>
          </p:cNvSpPr>
          <p:nvPr/>
        </p:nvSpPr>
        <p:spPr>
          <a:xfrm>
            <a:off x="0" y="29374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brigado Jesus">
            <a:hlinkClick r:id="" action="ppaction://media"/>
            <a:extLst>
              <a:ext uri="{FF2B5EF4-FFF2-40B4-BE49-F238E27FC236}">
                <a16:creationId xmlns:a16="http://schemas.microsoft.com/office/drawing/2014/main" id="{6872F416-AA26-B9FE-8845-E77EA0A9F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9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825965" y="857916"/>
            <a:ext cx="6766326" cy="5142167"/>
          </a:xfrm>
          <a:prstGeom prst="roundRect">
            <a:avLst/>
          </a:prstGeom>
          <a:solidFill>
            <a:srgbClr val="D016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FACTO RÁPIDO DA MISSÃO E QUADRO DE OFERTAS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1B6F01-3871-3D65-753C-6E3FE1EC6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0AA3191-80AA-E8E6-0991-703B6FE6D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9BDA60B-5BB5-EC03-7EC6-03364F8A0FE4}"/>
              </a:ext>
            </a:extLst>
          </p:cNvPr>
          <p:cNvSpPr txBox="1">
            <a:spLocks/>
          </p:cNvSpPr>
          <p:nvPr/>
        </p:nvSpPr>
        <p:spPr>
          <a:xfrm>
            <a:off x="759417" y="1716216"/>
            <a:ext cx="8548635" cy="4449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0EE9A2F-8E89-9B0F-0DCC-94319431D74B}"/>
              </a:ext>
            </a:extLst>
          </p:cNvPr>
          <p:cNvSpPr txBox="1">
            <a:spLocks/>
          </p:cNvSpPr>
          <p:nvPr/>
        </p:nvSpPr>
        <p:spPr>
          <a:xfrm>
            <a:off x="337174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9BE55D31-EC60-2313-C74B-B8F8E4FAC131}"/>
              </a:ext>
            </a:extLst>
          </p:cNvPr>
          <p:cNvSpPr/>
          <p:nvPr/>
        </p:nvSpPr>
        <p:spPr>
          <a:xfrm>
            <a:off x="0" y="29818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E798322-EED5-3026-EAB7-6824437E18C9}"/>
              </a:ext>
            </a:extLst>
          </p:cNvPr>
          <p:cNvSpPr txBox="1">
            <a:spLocks/>
          </p:cNvSpPr>
          <p:nvPr/>
        </p:nvSpPr>
        <p:spPr>
          <a:xfrm>
            <a:off x="0" y="29374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D4B77BF2-BB0C-AEF3-31B3-D6FBECA21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1095AE-3263-1D76-9034-7AC151E6E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79B002D-8B97-5BCF-EF95-50302348C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0ADC356-4E78-2455-48ED-2DA909345B21}"/>
              </a:ext>
            </a:extLst>
          </p:cNvPr>
          <p:cNvSpPr txBox="1">
            <a:spLocks/>
          </p:cNvSpPr>
          <p:nvPr/>
        </p:nvSpPr>
        <p:spPr>
          <a:xfrm>
            <a:off x="697424" y="2333246"/>
            <a:ext cx="8269646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 ...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nome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criança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C01CCAE-A491-330D-08D1-F6479F2E2F70}"/>
              </a:ext>
            </a:extLst>
          </p:cNvPr>
          <p:cNvSpPr txBox="1">
            <a:spLocks/>
          </p:cNvSpPr>
          <p:nvPr/>
        </p:nvSpPr>
        <p:spPr>
          <a:xfrm>
            <a:off x="73599" y="6488458"/>
            <a:ext cx="8686810" cy="3014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“Happy Birthday” by Janet Sage, copyright © 2001 North American Division Corporation of Seventh-day Adventists. From Little Voices Praise Him, #39. Used by permission.</a:t>
            </a: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95D956F1-F45F-F80F-0CE8-00140A0ED410}"/>
              </a:ext>
            </a:extLst>
          </p:cNvPr>
          <p:cNvSpPr/>
          <p:nvPr/>
        </p:nvSpPr>
        <p:spPr>
          <a:xfrm>
            <a:off x="0" y="29818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FE8ECFB-B390-B523-35B4-36E26790032E}"/>
              </a:ext>
            </a:extLst>
          </p:cNvPr>
          <p:cNvSpPr txBox="1">
            <a:spLocks/>
          </p:cNvSpPr>
          <p:nvPr/>
        </p:nvSpPr>
        <p:spPr>
          <a:xfrm>
            <a:off x="0" y="29374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arabéns">
            <a:hlinkClick r:id="" action="ppaction://media"/>
            <a:extLst>
              <a:ext uri="{FF2B5EF4-FFF2-40B4-BE49-F238E27FC236}">
                <a16:creationId xmlns:a16="http://schemas.microsoft.com/office/drawing/2014/main" id="{82173DF3-7287-02CA-4FF3-4EC3944FE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1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5460841" y="1154104"/>
            <a:ext cx="5946789" cy="4549792"/>
          </a:xfrm>
          <a:prstGeom prst="roundRect">
            <a:avLst/>
          </a:prstGeom>
          <a:solidFill>
            <a:srgbClr val="57AA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88455" y="1390179"/>
            <a:ext cx="4522575" cy="3570758"/>
          </a:xfrm>
          <a:prstGeom prst="roundRect">
            <a:avLst/>
          </a:prstGeom>
          <a:solidFill>
            <a:srgbClr val="68A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BÍBLICA</a:t>
            </a:r>
          </a:p>
        </p:txBody>
      </p:sp>
    </p:spTree>
    <p:extLst>
      <p:ext uri="{BB962C8B-B14F-4D97-AF65-F5344CB8AC3E}">
        <p14:creationId xmlns:p14="http://schemas.microsoft.com/office/powerpoint/2010/main" val="1805120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A5263-ECCD-DAEA-A3B9-023859060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918E20-75D2-BAD8-7773-4C041ACB0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37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B6C1E-190F-942D-F1BA-0635FB37B2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F9EFF2-A6A5-2730-265E-AF2416712FA0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84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650F10BE-AD70-8B55-73D3-B63BED9F81B3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CEE1F4-0775-E321-097B-AD8E20F221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5938" y="0"/>
            <a:ext cx="759640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0DAB71-2143-DFF6-4E57-FE01DE4B8962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712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F11A00-84EA-75ED-543B-586F2AA761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71495" y="0"/>
            <a:ext cx="604901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F3935E9-5B03-7A07-07C6-F9CB9EC98C84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21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833F83-D629-FAFE-A31E-7F0740B0DF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80607"/>
            <a:ext cx="12192000" cy="549678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5E02025-2ECA-40AE-B39B-7876E8E7331D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7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61C7A-8BC9-42B3-F384-D23D923A8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F0E0809-E50E-AFA5-1F01-181B103364A1}"/>
              </a:ext>
            </a:extLst>
          </p:cNvPr>
          <p:cNvSpPr/>
          <p:nvPr/>
        </p:nvSpPr>
        <p:spPr>
          <a:xfrm>
            <a:off x="10379" y="454880"/>
            <a:ext cx="4444583" cy="440037"/>
          </a:xfrm>
          <a:prstGeom prst="roundRect">
            <a:avLst/>
          </a:prstGeom>
          <a:solidFill>
            <a:srgbClr val="68A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49DDC-698B-A9FE-0056-EED957BDB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Noite de Paz (a </a:t>
            </a:r>
            <a:r>
              <a:rPr lang="en-AU" sz="2400" b="1" dirty="0" err="1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capela</a:t>
            </a:r>
            <a:r>
              <a:rPr lang="en-AU" sz="2400" b="1" dirty="0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2400" dirty="0">
              <a:solidFill>
                <a:srgbClr val="68AAC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9316F6-E685-B745-431E-0C0E0B0E56DB}"/>
              </a:ext>
            </a:extLst>
          </p:cNvPr>
          <p:cNvSpPr txBox="1">
            <a:spLocks/>
          </p:cNvSpPr>
          <p:nvPr/>
        </p:nvSpPr>
        <p:spPr>
          <a:xfrm>
            <a:off x="10379" y="447585"/>
            <a:ext cx="4444583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HISTÓRIA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103825-0A23-D7CB-DD48-E2AE11B077C9}"/>
              </a:ext>
            </a:extLst>
          </p:cNvPr>
          <p:cNvSpPr txBox="1">
            <a:spLocks/>
          </p:cNvSpPr>
          <p:nvPr/>
        </p:nvSpPr>
        <p:spPr>
          <a:xfrm>
            <a:off x="834746" y="2304671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Dormem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 Belém 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nasceu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Rei da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da Terra e Céu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Salvador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Jesus, Senhor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207CDA-2249-E269-096D-01D4F9701B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3893" y="-813603"/>
            <a:ext cx="4444583" cy="8245703"/>
          </a:xfrm>
          <a:prstGeom prst="rect">
            <a:avLst/>
          </a:prstGeom>
          <a:effectLst>
            <a:softEdge rad="440814"/>
          </a:effectLst>
        </p:spPr>
      </p:pic>
    </p:spTree>
    <p:extLst>
      <p:ext uri="{BB962C8B-B14F-4D97-AF65-F5344CB8AC3E}">
        <p14:creationId xmlns:p14="http://schemas.microsoft.com/office/powerpoint/2010/main" val="571888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78704D-96A7-94F8-72B3-2BEA1A2BA3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68194" y="0"/>
            <a:ext cx="745561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BE3C0E1-6BAA-E0D8-C307-C008CABF1B59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915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CBB98-FE27-BBAB-387A-0399933A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3BB4C-00D6-106C-D57E-247E71C58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8AAC1"/>
                </a:solidFill>
                <a:latin typeface="Century Gothic" panose="020B0502020202020204" pitchFamily="34" charset="0"/>
              </a:rPr>
              <a:t>Num </a:t>
            </a:r>
            <a:r>
              <a:rPr lang="en-AU" sz="2400" b="1" dirty="0" err="1">
                <a:solidFill>
                  <a:srgbClr val="68AAC1"/>
                </a:solidFill>
                <a:latin typeface="Century Gothic" panose="020B0502020202020204" pitchFamily="34" charset="0"/>
              </a:rPr>
              <a:t>Berço</a:t>
            </a:r>
            <a:r>
              <a:rPr lang="en-AU" sz="2400" b="1" dirty="0">
                <a:solidFill>
                  <a:srgbClr val="68AAC1"/>
                </a:solidFill>
                <a:latin typeface="Century Gothic" panose="020B0502020202020204" pitchFamily="34" charset="0"/>
              </a:rPr>
              <a:t> de Palha </a:t>
            </a:r>
            <a:r>
              <a:rPr lang="en-AU" sz="2400" b="1" dirty="0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(a </a:t>
            </a:r>
            <a:r>
              <a:rPr lang="en-AU" sz="2400" b="1" dirty="0" err="1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capela</a:t>
            </a:r>
            <a:r>
              <a:rPr lang="en-AU" sz="2400" b="1" dirty="0">
                <a:solidFill>
                  <a:srgbClr val="68AAC1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2400" dirty="0">
              <a:solidFill>
                <a:srgbClr val="68AAC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999F098-0454-E6D1-B763-DB910D8D8D56}"/>
              </a:ext>
            </a:extLst>
          </p:cNvPr>
          <p:cNvSpPr txBox="1">
            <a:spLocks/>
          </p:cNvSpPr>
          <p:nvPr/>
        </p:nvSpPr>
        <p:spPr>
          <a:xfrm>
            <a:off x="572530" y="2147508"/>
            <a:ext cx="8058851" cy="4098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berço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dormia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Jesus,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Menino,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coberto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luz,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 rude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presépio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noite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Belém,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Enquanto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estrelas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brilhavam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8C8947-9332-B201-FB30-6771C33085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3893" y="-813603"/>
            <a:ext cx="4444583" cy="8245703"/>
          </a:xfrm>
          <a:prstGeom prst="rect">
            <a:avLst/>
          </a:prstGeom>
          <a:effectLst>
            <a:softEdge rad="440814"/>
          </a:effectLst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5BB8D96E-ACDF-2FA0-5F38-6330B51F6897}"/>
              </a:ext>
            </a:extLst>
          </p:cNvPr>
          <p:cNvSpPr/>
          <p:nvPr/>
        </p:nvSpPr>
        <p:spPr>
          <a:xfrm>
            <a:off x="10379" y="454880"/>
            <a:ext cx="4444583" cy="440037"/>
          </a:xfrm>
          <a:prstGeom prst="roundRect">
            <a:avLst/>
          </a:prstGeom>
          <a:solidFill>
            <a:srgbClr val="68A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C4C165-4809-3D92-D8BB-9B0912D66C07}"/>
              </a:ext>
            </a:extLst>
          </p:cNvPr>
          <p:cNvSpPr txBox="1">
            <a:spLocks/>
          </p:cNvSpPr>
          <p:nvPr/>
        </p:nvSpPr>
        <p:spPr>
          <a:xfrm>
            <a:off x="10379" y="447585"/>
            <a:ext cx="4444583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HISTÓRIA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80943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5CDC2-9E9C-527A-46F7-554F59316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BC4A933-95F4-69BA-B72F-D92317E4ADCC}"/>
              </a:ext>
            </a:extLst>
          </p:cNvPr>
          <p:cNvSpPr/>
          <p:nvPr/>
        </p:nvSpPr>
        <p:spPr>
          <a:xfrm>
            <a:off x="688455" y="845127"/>
            <a:ext cx="5005763" cy="4115810"/>
          </a:xfrm>
          <a:prstGeom prst="roundRect">
            <a:avLst/>
          </a:prstGeom>
          <a:solidFill>
            <a:srgbClr val="68A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4089036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C4722F-598C-494E-CB4E-79BD178D0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DA92624-64E4-4305-11C4-49ED3B688A04}"/>
              </a:ext>
            </a:extLst>
          </p:cNvPr>
          <p:cNvSpPr/>
          <p:nvPr/>
        </p:nvSpPr>
        <p:spPr>
          <a:xfrm>
            <a:off x="14628" y="460290"/>
            <a:ext cx="3061081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7E630-9D93-F2A7-1598-A4E92CDC72FD}"/>
              </a:ext>
            </a:extLst>
          </p:cNvPr>
          <p:cNvSpPr txBox="1">
            <a:spLocks/>
          </p:cNvSpPr>
          <p:nvPr/>
        </p:nvSpPr>
        <p:spPr>
          <a:xfrm>
            <a:off x="14628" y="447585"/>
            <a:ext cx="306108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2DF99E-1E06-075A-238F-637794E20C3B}"/>
              </a:ext>
            </a:extLst>
          </p:cNvPr>
          <p:cNvSpPr txBox="1"/>
          <p:nvPr/>
        </p:nvSpPr>
        <p:spPr>
          <a:xfrm>
            <a:off x="1465354" y="2159421"/>
            <a:ext cx="604381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5300" b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Jesus </a:t>
            </a:r>
            <a:r>
              <a:rPr kumimoji="0" lang="en-NZ" sz="5300" b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NZ" sz="5300" b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 o 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p</a:t>
            </a:r>
            <a:r>
              <a:rPr kumimoji="0" lang="en-NZ" sz="5300" b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recioso</a:t>
            </a:r>
            <a:r>
              <a:rPr kumimoji="0" lang="en-NZ" sz="5300" b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NZ" sz="5300" b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Presente</a:t>
            </a:r>
            <a:r>
              <a:rPr kumimoji="0" lang="en-NZ" sz="5300" b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Deus para </a:t>
            </a:r>
            <a:r>
              <a:rPr kumimoji="0" lang="en-NZ" sz="5300" b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mim</a:t>
            </a:r>
            <a:r>
              <a:rPr kumimoji="0" lang="en-NZ" sz="5300" b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endParaRPr kumimoji="0" lang="en-AU" sz="5300" b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149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FB231B06-BE84-44B5-35DA-EA88535A3A4B}"/>
              </a:ext>
            </a:extLst>
          </p:cNvPr>
          <p:cNvSpPr/>
          <p:nvPr/>
        </p:nvSpPr>
        <p:spPr>
          <a:xfrm>
            <a:off x="22267" y="464838"/>
            <a:ext cx="4565231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56477B-94FD-C167-EF69-4B2A6A0F82D8}"/>
              </a:ext>
            </a:extLst>
          </p:cNvPr>
          <p:cNvSpPr txBox="1">
            <a:spLocks/>
          </p:cNvSpPr>
          <p:nvPr/>
        </p:nvSpPr>
        <p:spPr>
          <a:xfrm>
            <a:off x="22267" y="447585"/>
            <a:ext cx="456523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CARTÕES DE PERSONAGENS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E7AF70C-4ED4-287A-9FCB-729DC10CEC58}"/>
              </a:ext>
            </a:extLst>
          </p:cNvPr>
          <p:cNvSpPr/>
          <p:nvPr/>
        </p:nvSpPr>
        <p:spPr>
          <a:xfrm>
            <a:off x="2701636" y="4073236"/>
            <a:ext cx="9490364" cy="2781025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2832490" y="4230441"/>
            <a:ext cx="90962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Porque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Deus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amou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o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mundo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tal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maneira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que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deu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o Seu Filho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unigênito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para que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todo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aquele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que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nEle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crê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não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pereça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mas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tenha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vida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NZ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eterna</a:t>
            </a:r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..” </a:t>
            </a:r>
          </a:p>
          <a:p>
            <a:pPr algn="ctr"/>
            <a:r>
              <a:rPr lang="en-NZ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João 3:16</a:t>
            </a:r>
            <a:endParaRPr lang="en-A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653AB5D-24E8-ACE6-E7E6-5FB824826A68}"/>
              </a:ext>
            </a:extLst>
          </p:cNvPr>
          <p:cNvSpPr/>
          <p:nvPr/>
        </p:nvSpPr>
        <p:spPr>
          <a:xfrm>
            <a:off x="9868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6BB589-2729-8A29-6EC6-035D13A6447F}"/>
              </a:ext>
            </a:extLst>
          </p:cNvPr>
          <p:cNvSpPr txBox="1">
            <a:spLocks/>
          </p:cNvSpPr>
          <p:nvPr/>
        </p:nvSpPr>
        <p:spPr>
          <a:xfrm>
            <a:off x="9868" y="447585"/>
            <a:ext cx="536901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4CAE17-5F02-3DD3-6C39-EDF95CB1C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8FEFC6BA-6475-1CB7-169B-EF9D9D68B65B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071E9D-3A4F-B47A-C674-2E1393E0EE42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776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4F4CC3-A227-514F-9D9E-3CEAD02CF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0714-52EB-BDF7-1E55-EB230CBE7648}"/>
              </a:ext>
            </a:extLst>
          </p:cNvPr>
          <p:cNvSpPr txBox="1">
            <a:spLocks/>
          </p:cNvSpPr>
          <p:nvPr/>
        </p:nvSpPr>
        <p:spPr>
          <a:xfrm>
            <a:off x="659521" y="6465277"/>
            <a:ext cx="7127997" cy="3867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"John 3:16" music by Rosie Smith, copyright © 2026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D3D195A-970E-1657-4E18-04ED4D172206}"/>
              </a:ext>
            </a:extLst>
          </p:cNvPr>
          <p:cNvSpPr txBox="1">
            <a:spLocks/>
          </p:cNvSpPr>
          <p:nvPr/>
        </p:nvSpPr>
        <p:spPr>
          <a:xfrm>
            <a:off x="729857" y="2154811"/>
            <a:ext cx="8060182" cy="3716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tanto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capaz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único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F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pereça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mas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eterna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João 3:16.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C42FFB-A6D8-62FF-D494-5917BC577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2032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39C7B"/>
                </a:solidFill>
                <a:effectLst/>
                <a:latin typeface="Century Gothic" panose="020B0502020202020204" pitchFamily="34" charset="0"/>
              </a:rPr>
              <a:t>João 3:16</a:t>
            </a: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A63FF83-3FCA-4502-2488-BD2AF0DFAA04}"/>
              </a:ext>
            </a:extLst>
          </p:cNvPr>
          <p:cNvSpPr/>
          <p:nvPr/>
        </p:nvSpPr>
        <p:spPr>
          <a:xfrm>
            <a:off x="-2839" y="447585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561BDA0-EDCB-EF2B-9F35-2A2076E34C8C}"/>
              </a:ext>
            </a:extLst>
          </p:cNvPr>
          <p:cNvSpPr txBox="1">
            <a:spLocks/>
          </p:cNvSpPr>
          <p:nvPr/>
        </p:nvSpPr>
        <p:spPr>
          <a:xfrm>
            <a:off x="-2839" y="447585"/>
            <a:ext cx="53690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João c3 v16.mp3">
            <a:hlinkClick r:id="" action="ppaction://media"/>
            <a:extLst>
              <a:ext uri="{FF2B5EF4-FFF2-40B4-BE49-F238E27FC236}">
                <a16:creationId xmlns:a16="http://schemas.microsoft.com/office/drawing/2014/main" id="{CFC949D6-2C4C-1B7A-0AE3-A0BC4C6DD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257" y="1132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3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096000" y="1643621"/>
            <a:ext cx="4522575" cy="3570758"/>
          </a:xfrm>
          <a:prstGeom prst="roundRect">
            <a:avLst/>
          </a:prstGeom>
          <a:solidFill>
            <a:srgbClr val="1452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LIÇÃO DA NATUREZA</a:t>
            </a:r>
          </a:p>
        </p:txBody>
      </p:sp>
    </p:spTree>
    <p:extLst>
      <p:ext uri="{BB962C8B-B14F-4D97-AF65-F5344CB8AC3E}">
        <p14:creationId xmlns:p14="http://schemas.microsoft.com/office/powerpoint/2010/main" val="2132044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9910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5507B-5876-8151-DB84-F8D3B53DE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29C5EF24-09D6-2BD6-83B5-E5A2A906E143}"/>
              </a:ext>
            </a:extLst>
          </p:cNvPr>
          <p:cNvSpPr/>
          <p:nvPr/>
        </p:nvSpPr>
        <p:spPr>
          <a:xfrm>
            <a:off x="14628" y="460290"/>
            <a:ext cx="3061081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A28E5D-0970-5075-9E82-C9803C4152B3}"/>
              </a:ext>
            </a:extLst>
          </p:cNvPr>
          <p:cNvSpPr txBox="1">
            <a:spLocks/>
          </p:cNvSpPr>
          <p:nvPr/>
        </p:nvSpPr>
        <p:spPr>
          <a:xfrm>
            <a:off x="14628" y="447585"/>
            <a:ext cx="306108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38B088D-CFD3-629A-7F79-B534A3F753EC}"/>
              </a:ext>
            </a:extLst>
          </p:cNvPr>
          <p:cNvSpPr txBox="1"/>
          <p:nvPr/>
        </p:nvSpPr>
        <p:spPr>
          <a:xfrm>
            <a:off x="1465354" y="2159421"/>
            <a:ext cx="604381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5300" b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Jesus </a:t>
            </a:r>
            <a:r>
              <a:rPr kumimoji="0" lang="en-NZ" sz="5300" b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NZ" sz="5300" b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 o 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p</a:t>
            </a:r>
            <a:r>
              <a:rPr kumimoji="0" lang="en-NZ" sz="5300" b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recioso</a:t>
            </a:r>
            <a:r>
              <a:rPr kumimoji="0" lang="en-NZ" sz="5300" b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NZ" sz="5300" b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Presente</a:t>
            </a:r>
            <a:r>
              <a:rPr kumimoji="0" lang="en-NZ" sz="5300" b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Deus para </a:t>
            </a:r>
            <a:r>
              <a:rPr kumimoji="0" lang="en-NZ" sz="5300" b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mim</a:t>
            </a:r>
            <a:r>
              <a:rPr kumimoji="0" lang="en-NZ" sz="5300" b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endParaRPr kumimoji="0" lang="en-AU" sz="5300" b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87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322831" y="1554461"/>
            <a:ext cx="5442729" cy="3749078"/>
          </a:xfrm>
          <a:prstGeom prst="roundRect">
            <a:avLst/>
          </a:prstGeom>
          <a:solidFill>
            <a:srgbClr val="95AC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2834058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D298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RESPOSTA E ORAÇÃO</a:t>
            </a:r>
          </a:p>
        </p:txBody>
      </p:sp>
    </p:spTree>
    <p:extLst>
      <p:ext uri="{BB962C8B-B14F-4D97-AF65-F5344CB8AC3E}">
        <p14:creationId xmlns:p14="http://schemas.microsoft.com/office/powerpoint/2010/main" val="879958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1D103A5-66B9-A68B-F6E9-1454594EC04E}"/>
              </a:ext>
            </a:extLst>
          </p:cNvPr>
          <p:cNvSpPr/>
          <p:nvPr/>
        </p:nvSpPr>
        <p:spPr>
          <a:xfrm>
            <a:off x="46513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6F497E6-4D5D-A99A-C861-46726103D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6097" y="979122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Deus </a:t>
            </a:r>
            <a:r>
              <a:rPr lang="en-AU" sz="2400" b="1" dirty="0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6750C2-F74F-C51D-0044-ECAF08564000}"/>
              </a:ext>
            </a:extLst>
          </p:cNvPr>
          <p:cNvSpPr txBox="1">
            <a:spLocks/>
          </p:cNvSpPr>
          <p:nvPr/>
        </p:nvSpPr>
        <p:spPr>
          <a:xfrm>
            <a:off x="46513" y="447585"/>
            <a:ext cx="485620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95C12A6-903B-80A4-BA19-6546C811FD84}"/>
              </a:ext>
            </a:extLst>
          </p:cNvPr>
          <p:cNvSpPr txBox="1">
            <a:spLocks/>
          </p:cNvSpPr>
          <p:nvPr/>
        </p:nvSpPr>
        <p:spPr>
          <a:xfrm>
            <a:off x="5349130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03B6042-DB23-5D86-A2C8-D3BC6E97CB62}"/>
              </a:ext>
            </a:extLst>
          </p:cNvPr>
          <p:cNvSpPr txBox="1">
            <a:spLocks/>
          </p:cNvSpPr>
          <p:nvPr/>
        </p:nvSpPr>
        <p:spPr>
          <a:xfrm>
            <a:off x="3766088" y="1795749"/>
            <a:ext cx="7969661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Sabatina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Sabatina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5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BB34A365-A9B1-DA40-E0B3-52189311B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8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108888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Escolhi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ser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407988" y="1626919"/>
            <a:ext cx="9915525" cy="5084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Acordas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manhã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começou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enfrentarás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coisas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atrapalhar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controlar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qual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situação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sou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FEB3F7B-ACE2-7842-20C0-65D342FF1939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8E772F-493D-2F30-4490-1BF73BD15EA2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Escolhi Ser Feliz">
            <a:hlinkClick r:id="" action="ppaction://media"/>
            <a:extLst>
              <a:ext uri="{FF2B5EF4-FFF2-40B4-BE49-F238E27FC236}">
                <a16:creationId xmlns:a16="http://schemas.microsoft.com/office/drawing/2014/main" id="{6818C0E1-7567-4D7E-AE2C-06083B390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2E81C7-BC0E-0C1B-3D27-DF058E2E9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330B-E9E9-2FF9-4F56-4FCD52E1E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108888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Escolhi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ser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E0ECD-1613-FD37-25CE-5B0E28D7A412}"/>
              </a:ext>
            </a:extLst>
          </p:cNvPr>
          <p:cNvSpPr txBox="1">
            <a:spLocks/>
          </p:cNvSpPr>
          <p:nvPr/>
        </p:nvSpPr>
        <p:spPr>
          <a:xfrm>
            <a:off x="407988" y="1626919"/>
            <a:ext cx="9915525" cy="5084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escolhi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nada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abalar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 um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sorriso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alegre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escolhi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lang="en-US" sz="2000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4BBCE532-378B-9E6A-6F2E-5CB5CBCDDF75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0C1797-2AF3-629F-1BEF-C64F34ED3704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04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108888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Escolhi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ser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407988" y="1626919"/>
            <a:ext cx="9915525" cy="5084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Acordas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manhã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começou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enfrentarás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coisas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atrapalhar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controlar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qual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situação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sou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FEB3F7B-ACE2-7842-20C0-65D342FF1939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8E772F-493D-2F30-4490-1BF73BD15EA2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48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2E81C7-BC0E-0C1B-3D27-DF058E2E9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330B-E9E9-2FF9-4F56-4FCD52E1E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8" y="108888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Escolhi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ser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E0ECD-1613-FD37-25CE-5B0E28D7A412}"/>
              </a:ext>
            </a:extLst>
          </p:cNvPr>
          <p:cNvSpPr txBox="1">
            <a:spLocks/>
          </p:cNvSpPr>
          <p:nvPr/>
        </p:nvSpPr>
        <p:spPr>
          <a:xfrm>
            <a:off x="407988" y="1626919"/>
            <a:ext cx="9915525" cy="5084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escolhi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nada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abalar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 um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sorriso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alegre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escolhi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feliz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4BBCE532-378B-9E6A-6F2E-5CB5CBCDDF75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0C1797-2AF3-629F-1BEF-C64F34ED3704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952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A5668-7736-8DBF-162B-5E7FC8F9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F9B7-3452-2B5F-FB41-962864464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Um Tesouro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B6A2A-CFF0-55D5-8AC7-A5960C5B5D58}"/>
              </a:ext>
            </a:extLst>
          </p:cNvPr>
          <p:cNvSpPr txBox="1">
            <a:spLocks/>
          </p:cNvSpPr>
          <p:nvPr/>
        </p:nvSpPr>
        <p:spPr>
          <a:xfrm>
            <a:off x="1148140" y="1682785"/>
            <a:ext cx="7110398" cy="4571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tesouro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preço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amor de Jesus e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milagres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milagres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D10DBCA6-DA16-E579-72AE-1F998835A40A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3C8077-4F00-C33B-49B5-3590183D2AD5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Um Tesouro">
            <a:hlinkClick r:id="" action="ppaction://media"/>
            <a:extLst>
              <a:ext uri="{FF2B5EF4-FFF2-40B4-BE49-F238E27FC236}">
                <a16:creationId xmlns:a16="http://schemas.microsoft.com/office/drawing/2014/main" id="{80F19C10-3E97-F4BC-22ED-D9D5E1F73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9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1855C3-4276-1651-B689-F2D1DAE4A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99D4-4564-A4FC-80DB-809A6A650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Vamos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F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alar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F2C8042-F482-8F9D-71EF-D66A3CB984E7}"/>
              </a:ext>
            </a:extLst>
          </p:cNvPr>
          <p:cNvSpPr txBox="1">
            <a:spLocks/>
          </p:cNvSpPr>
          <p:nvPr/>
        </p:nvSpPr>
        <p:spPr>
          <a:xfrm>
            <a:off x="398207" y="1844020"/>
            <a:ext cx="859831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Vamos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 Jesus, o Rei dos Reis.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sabe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junta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tuas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10C647A8-B738-7124-72C1-F6659DB3E9E2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86F726-2CA4-EA28-F97B-6340B6C06F5B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Vamos Falar">
            <a:hlinkClick r:id="" action="ppaction://media"/>
            <a:extLst>
              <a:ext uri="{FF2B5EF4-FFF2-40B4-BE49-F238E27FC236}">
                <a16:creationId xmlns:a16="http://schemas.microsoft.com/office/drawing/2014/main" id="{1E33AB6F-C68B-4C4B-CB4B-97ADD32CD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" y="1588"/>
            <a:ext cx="680474" cy="68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6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884</Words>
  <Application>Microsoft Office PowerPoint</Application>
  <PresentationFormat>Ecrã Panorâmico</PresentationFormat>
  <Paragraphs>165</Paragraphs>
  <Slides>36</Slides>
  <Notes>4</Notes>
  <HiddenSlides>0</HiddenSlides>
  <MMClips>8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36</vt:i4>
      </vt:variant>
    </vt:vector>
  </HeadingPairs>
  <TitlesOfParts>
    <vt:vector size="43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Apresentação do PowerPoint</vt:lpstr>
      <vt:lpstr>Apresentação do PowerPoint</vt:lpstr>
      <vt:lpstr>Apresentação do PowerPoint</vt:lpstr>
      <vt:lpstr>Escolhi ser feliz</vt:lpstr>
      <vt:lpstr>Escolhi ser feliz</vt:lpstr>
      <vt:lpstr>Escolhi ser feliz</vt:lpstr>
      <vt:lpstr>Escolhi ser feliz</vt:lpstr>
      <vt:lpstr>Um Tesouro</vt:lpstr>
      <vt:lpstr>Vamos Falar</vt:lpstr>
      <vt:lpstr>Apresentação do PowerPoint</vt:lpstr>
      <vt:lpstr>Apresentação do PowerPoint</vt:lpstr>
      <vt:lpstr>Obrigado, Jesus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Noite de Paz (a capela)</vt:lpstr>
      <vt:lpstr>Apresentação do PowerPoint</vt:lpstr>
      <vt:lpstr>Num Berço de Palha (a capela)</vt:lpstr>
      <vt:lpstr>Apresentação do PowerPoint</vt:lpstr>
      <vt:lpstr>Apresentação do PowerPoint</vt:lpstr>
      <vt:lpstr>Apresentação do PowerPoint</vt:lpstr>
      <vt:lpstr>Apresentação do PowerPoint</vt:lpstr>
      <vt:lpstr>João 3:16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 Deus te Guarde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Apaza Romero, Fany</dc:creator>
  <cp:lastModifiedBy>Manuela Teles</cp:lastModifiedBy>
  <cp:revision>29</cp:revision>
  <dcterms:created xsi:type="dcterms:W3CDTF">2025-11-10T16:37:45Z</dcterms:created>
  <dcterms:modified xsi:type="dcterms:W3CDTF">2026-07-01T13:00:23Z</dcterms:modified>
</cp:coreProperties>
</file>