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338" r:id="rId3"/>
    <p:sldId id="341" r:id="rId4"/>
    <p:sldId id="387" r:id="rId5"/>
    <p:sldId id="351" r:id="rId6"/>
    <p:sldId id="259" r:id="rId7"/>
    <p:sldId id="402" r:id="rId8"/>
    <p:sldId id="403" r:id="rId9"/>
    <p:sldId id="343" r:id="rId10"/>
    <p:sldId id="276" r:id="rId11"/>
    <p:sldId id="397" r:id="rId12"/>
    <p:sldId id="388" r:id="rId13"/>
    <p:sldId id="398" r:id="rId14"/>
    <p:sldId id="360" r:id="rId15"/>
    <p:sldId id="399" r:id="rId16"/>
    <p:sldId id="400" r:id="rId17"/>
    <p:sldId id="337" r:id="rId18"/>
    <p:sldId id="393" r:id="rId19"/>
    <p:sldId id="256" r:id="rId20"/>
    <p:sldId id="375" r:id="rId21"/>
    <p:sldId id="376" r:id="rId22"/>
    <p:sldId id="377" r:id="rId23"/>
    <p:sldId id="378" r:id="rId24"/>
    <p:sldId id="379" r:id="rId25"/>
    <p:sldId id="380" r:id="rId26"/>
    <p:sldId id="394" r:id="rId27"/>
    <p:sldId id="269" r:id="rId28"/>
    <p:sldId id="277" r:id="rId29"/>
    <p:sldId id="356" r:id="rId30"/>
    <p:sldId id="396" r:id="rId31"/>
    <p:sldId id="301" r:id="rId32"/>
    <p:sldId id="401" r:id="rId33"/>
    <p:sldId id="374" r:id="rId34"/>
    <p:sldId id="3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545BE0-79C1-3745-9A97-FD1348EB76E1}" v="46" dt="2026-07-08T07:16:21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545"/>
  </p:normalViewPr>
  <p:slideViewPr>
    <p:cSldViewPr snapToGrid="0">
      <p:cViewPr varScale="1">
        <p:scale>
          <a:sx n="65" d="100"/>
          <a:sy n="65" d="100"/>
        </p:scale>
        <p:origin x="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93BF3CA0-4705-1F75-8F30-724CCB65DE5D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C3A81C-1C39-6914-BD23-CACA22C25AA4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9225939-929C-290F-A596-35067D4A441B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E395B-BFE2-DB3F-2C5D-0F37FB9B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609C216-AED6-D3CD-B8F9-80AF80EB0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277" y="661162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Bíblia</a:t>
            </a:r>
            <a:endParaRPr lang="en-AU" sz="2400" dirty="0">
              <a:solidFill>
                <a:srgbClr val="957FF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9D1BCB1-D395-8654-46BB-E8DF3081C69E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14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230FB7E9-1B5C-A0E3-391C-32F2D5900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0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44D4D4F-2933-4752-B3B2-942ED249C34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DB354F-EEFE-E7DE-531E-76DEB4062E10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24678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613320" y="1686819"/>
            <a:ext cx="8259218" cy="47025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é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é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20B0FDD0-10B3-53A2-B676-AC683C3470D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49B9DC1-E9F2-56B2-DD36-A9D376D538C3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O Amor de Deus">
            <a:hlinkClick r:id="" action="ppaction://media"/>
            <a:extLst>
              <a:ext uri="{FF2B5EF4-FFF2-40B4-BE49-F238E27FC236}">
                <a16:creationId xmlns:a16="http://schemas.microsoft.com/office/drawing/2014/main" id="{7100DF20-5B27-1B94-1819-4A885D7E9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D4993-8049-932D-40DA-78CAA852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8512-E50C-37B4-42C3-802D9340F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24678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E0EF6D-9558-6DB2-7037-0B6E870B5A88}"/>
              </a:ext>
            </a:extLst>
          </p:cNvPr>
          <p:cNvSpPr txBox="1">
            <a:spLocks/>
          </p:cNvSpPr>
          <p:nvPr/>
        </p:nvSpPr>
        <p:spPr>
          <a:xfrm>
            <a:off x="613320" y="1686819"/>
            <a:ext cx="8259218" cy="47025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é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é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8F6DDFB-82AE-E35A-92A7-7B856E71C7F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D8FCE3-E03D-64A4-D98B-0E0C6349FA11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57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3038F-7D89-9023-1EE8-5D692E6C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240A-8AD2-9A6E-F296-60A166279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24678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161487-BC34-3D51-0375-8589D5FA6227}"/>
              </a:ext>
            </a:extLst>
          </p:cNvPr>
          <p:cNvSpPr txBox="1">
            <a:spLocks/>
          </p:cNvSpPr>
          <p:nvPr/>
        </p:nvSpPr>
        <p:spPr>
          <a:xfrm>
            <a:off x="613320" y="1686819"/>
            <a:ext cx="8259218" cy="47025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é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é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ECC9053E-2100-7139-B345-CE2919329BD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4AB4E6-3F19-693E-2B7B-D005E56BE8C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60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887C575-DD62-A8D9-78A2-EEC81A49B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1940F72-20E5-E6BD-40C9-394D629A9B53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F93B9D-F0D2-C3E0-1205-22E2650BA970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629C6223-F32D-747D-136E-A2A5347E74F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6DFC44D-02B9-B2CE-CC26-CF30251F207F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F312C38D-36C3-5A61-C75B-B55A6EE31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E7AF8AC-6C1A-8643-D21F-90B7E7DF0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3CB0B37-A447-F65D-3536-FD89C2713C4A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90B2F18E-26A1-A1B5-083D-B61E3DC9E0D9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BA9798F-2385-63D3-2AEB-1C9F2E4E82B3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A12F365E-B76C-DC87-6F10-DE9E166FBC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1CD1C1D0-05C0-2BD1-D6B5-D646CB1047EC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D0CBAA8-6FF1-C742-95EF-BF2F39C08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209BE0F-01A2-F7A7-C1BA-BD691E127E28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33F1867-3300-6570-975B-3F23C7ECDB59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6516F49F-FEA2-16E3-7531-535B0B545F0E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47ED3A1-A15F-3737-48D5-FD106D9554A2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F617802D-3E92-96D7-4373-BC3DE7C195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9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1274A2E-DAD3-E07B-7325-3DA640DE0A9E}"/>
              </a:ext>
            </a:extLst>
          </p:cNvPr>
          <p:cNvSpPr txBox="1">
            <a:spLocks/>
          </p:cNvSpPr>
          <p:nvPr/>
        </p:nvSpPr>
        <p:spPr>
          <a:xfrm>
            <a:off x="572530" y="1191054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48C4707-A912-3563-28F3-92EE23F2AFE2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67ACDEE-50F6-C987-ABC3-B508396ECB66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6FDE988-181A-C8B5-B28C-7B6DDF63EB12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6CE84D2-E399-6EA6-AE69-D2ED1133284B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6BC89480-14DA-B510-EB2A-28B1411EB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6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65D6DF-9A38-23DC-B19E-43D9DC65C22B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318901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071938" y="1343814"/>
            <a:ext cx="754342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300" b="1" noProof="0" dirty="0">
                <a:solidFill>
                  <a:srgbClr val="639C7B"/>
                </a:solidFill>
                <a:latin typeface="Century Gothic" panose="020B0502020202020204" pitchFamily="34" charset="0"/>
              </a:rPr>
              <a:t>Quando Jesus abençoa a minha vida de formas maravilhosas posso transmitir essa bênção aos outros.</a:t>
            </a:r>
            <a:endParaRPr lang="pt-PT" sz="5300" noProof="0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83ECF878-58C4-07F0-74CF-2CE15B542E69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7DBB06-CE16-9685-BC5F-6907C7F97976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EF04A17-33A0-C760-0EB5-68558578EC63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E0F9E6-B3F8-3FE7-4B0C-54C445849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5E830A-D92E-B3AF-B586-E4FDAD6DA6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34453" y="-18186"/>
            <a:ext cx="6723093" cy="689437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6643D41-3720-96D6-70E7-2A0797625B8E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497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A1210B-A065-CC77-EE90-9D40319658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2616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198405F-DA28-976A-8F35-930BFF0A7D4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00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1052BA-B2ED-FA56-5AB4-9AC57E00FC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65416" y="0"/>
            <a:ext cx="8461168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617151-D6F6-19C3-CFFD-670A498BF6DB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237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FF3078-B99D-7926-14E4-C32EB4D15B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0" y="1009646"/>
            <a:ext cx="12191999" cy="472248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33E1A02-6CF7-1E1E-A4E7-E9A89C96B780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666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755727-42C2-08A3-B29E-5F432B3707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7644" y="0"/>
            <a:ext cx="7836712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022715-3D37-05B7-66F0-F8B77305276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03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6F6A76-5420-8C80-3C74-DFBF9A53A6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649" y="0"/>
            <a:ext cx="111767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69B9B8B-E332-0A14-6D81-074E7C2B53B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10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39DEEE9B-4497-E570-19D5-03BE80EE3641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B68E23E-ECE7-C481-AE69-5E2A2FB9ADD3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9F2BE1-BED5-33BE-E585-92D4C1510C78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306D1C5-5ECC-4345-9EBF-909E98682A23}"/>
              </a:ext>
            </a:extLst>
          </p:cNvPr>
          <p:cNvSpPr/>
          <p:nvPr/>
        </p:nvSpPr>
        <p:spPr>
          <a:xfrm>
            <a:off x="990600" y="4914900"/>
            <a:ext cx="9777412" cy="1771087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990599" y="4997283"/>
            <a:ext cx="97774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b="1" noProof="0" dirty="0">
                <a:solidFill>
                  <a:schemeClr val="bg1"/>
                </a:solidFill>
                <a:latin typeface="Century Gothic" panose="020B0502020202020204" pitchFamily="34" charset="0"/>
              </a:rPr>
              <a:t>“O Senhor te abençoe e te guarde; o Senhor faça resplandecer o seu rosto sobre ti, e tenha misericórdia de ti” Números 6:24, 25 </a:t>
            </a: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9EE18E02-033E-10A7-AC30-3C51515FDD08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F41D3F-90FE-EC02-2C8B-3952C2CF4E3F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288147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"Numbers 6:24, 25"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815975" y="2473549"/>
            <a:ext cx="8213725" cy="3078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resplandecer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rosto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Números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6 versos 24 e 25.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r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Números</a:t>
            </a: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 6:24,25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E66AAAD2-D5FB-3DB6-C1F1-7DE0EE281740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2214D56-E3A0-3892-9E3B-62D2F99A91EF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1" name="Números c6 v24 e 25">
            <a:hlinkClick r:id="" action="ppaction://media"/>
            <a:extLst>
              <a:ext uri="{FF2B5EF4-FFF2-40B4-BE49-F238E27FC236}">
                <a16:creationId xmlns:a16="http://schemas.microsoft.com/office/drawing/2014/main" id="{26B95E6B-82B3-A845-9FF9-FCB1850E5E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ACE39E0-E2C5-690D-E61C-3D06CB877909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1778061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86C8FC-B671-AF81-EA88-0D75C63264DB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982AE58-6BC1-B46E-8346-53A572EB2DB2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42897529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17D25-2380-D22A-5351-1BE3A0DC1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6D67CE-55E6-AA42-8A91-DA38E45F8033}"/>
              </a:ext>
            </a:extLst>
          </p:cNvPr>
          <p:cNvSpPr txBox="1"/>
          <p:nvPr/>
        </p:nvSpPr>
        <p:spPr>
          <a:xfrm>
            <a:off x="1071938" y="1343814"/>
            <a:ext cx="754342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300" b="1" noProof="0" dirty="0">
                <a:solidFill>
                  <a:srgbClr val="639C7B"/>
                </a:solidFill>
                <a:latin typeface="Century Gothic" panose="020B0502020202020204" pitchFamily="34" charset="0"/>
              </a:rPr>
              <a:t>Quando Jesus abençoa a minha vida de formas maravilhosas posso transmitir essa bênção aos outros.</a:t>
            </a:r>
            <a:endParaRPr lang="pt-PT" sz="5300" noProof="0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16DA5F32-9341-4563-D9D3-6F7977790A40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86382D-8473-5194-C568-2E5B41EF92FC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3993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53F4798-DA61-DA04-1589-AE618D28E471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14529769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2091</TotalTime>
  <Words>782</Words>
  <Application>Microsoft Office PowerPoint</Application>
  <PresentationFormat>Ecrã Panorâmico</PresentationFormat>
  <Paragraphs>125</Paragraphs>
  <Slides>33</Slides>
  <Notes>2</Notes>
  <HiddenSlides>0</HiddenSlides>
  <MMClips>7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Livros da Bíblia</vt:lpstr>
      <vt:lpstr>Apresentação do PowerPoint</vt:lpstr>
      <vt:lpstr>O Amor de Deus</vt:lpstr>
      <vt:lpstr>O Amor de Deus</vt:lpstr>
      <vt:lpstr>O Amor de Deus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Números 6:24,25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22</cp:revision>
  <dcterms:created xsi:type="dcterms:W3CDTF">2025-11-10T16:37:45Z</dcterms:created>
  <dcterms:modified xsi:type="dcterms:W3CDTF">2026-07-27T20:21:57Z</dcterms:modified>
</cp:coreProperties>
</file>