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9"/>
  </p:notesMasterIdLst>
  <p:sldIdLst>
    <p:sldId id="338" r:id="rId3"/>
    <p:sldId id="341" r:id="rId4"/>
    <p:sldId id="387" r:id="rId5"/>
    <p:sldId id="351" r:id="rId6"/>
    <p:sldId id="259" r:id="rId7"/>
    <p:sldId id="409" r:id="rId8"/>
    <p:sldId id="408" r:id="rId9"/>
    <p:sldId id="410" r:id="rId10"/>
    <p:sldId id="361" r:id="rId11"/>
    <p:sldId id="411" r:id="rId12"/>
    <p:sldId id="412" r:id="rId13"/>
    <p:sldId id="393" r:id="rId14"/>
    <p:sldId id="394" r:id="rId15"/>
    <p:sldId id="397" r:id="rId16"/>
    <p:sldId id="398" r:id="rId17"/>
    <p:sldId id="399" r:id="rId18"/>
    <p:sldId id="400" r:id="rId19"/>
    <p:sldId id="401" r:id="rId20"/>
    <p:sldId id="402" r:id="rId21"/>
    <p:sldId id="337" r:id="rId22"/>
    <p:sldId id="403" r:id="rId23"/>
    <p:sldId id="256" r:id="rId24"/>
    <p:sldId id="370" r:id="rId25"/>
    <p:sldId id="371" r:id="rId26"/>
    <p:sldId id="372" r:id="rId27"/>
    <p:sldId id="373" r:id="rId28"/>
    <p:sldId id="407" r:id="rId29"/>
    <p:sldId id="404" r:id="rId30"/>
    <p:sldId id="269" r:id="rId31"/>
    <p:sldId id="277" r:id="rId32"/>
    <p:sldId id="356" r:id="rId33"/>
    <p:sldId id="405" r:id="rId34"/>
    <p:sldId id="301" r:id="rId35"/>
    <p:sldId id="406" r:id="rId36"/>
    <p:sldId id="369" r:id="rId37"/>
    <p:sldId id="39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25D5B9-0C65-2046-B217-D86DA78A111E}" v="79" dt="2026-07-08T09:52:31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44"/>
    <p:restoredTop sz="94545"/>
  </p:normalViewPr>
  <p:slideViewPr>
    <p:cSldViewPr snapToGrid="0">
      <p:cViewPr varScale="1">
        <p:scale>
          <a:sx n="65" d="100"/>
          <a:sy n="65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65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59DBAE1B-9E9D-81F1-FF84-B4C3E97326C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6F1AD7-DC0B-E35A-AFDA-9F00090393D7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4E88C610-DD6C-8002-FDF9-135D297144FC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</p:spTree>
    <p:extLst>
      <p:ext uri="{BB962C8B-B14F-4D97-AF65-F5344CB8AC3E}">
        <p14:creationId xmlns:p14="http://schemas.microsoft.com/office/powerpoint/2010/main" val="2999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5E395B-BFE2-DB3F-2C5D-0F37FB9B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6518EBE-5424-D8DE-22B5-99BC83703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4277" y="661162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Livros</a:t>
            </a:r>
            <a:r>
              <a:rPr lang="en-AU" sz="2400" b="1" dirty="0">
                <a:solidFill>
                  <a:srgbClr val="957FF4"/>
                </a:solidFill>
                <a:latin typeface="Century Gothic" panose="020B0502020202020204" pitchFamily="34" charset="0"/>
              </a:rPr>
              <a:t> da </a:t>
            </a:r>
            <a:r>
              <a:rPr lang="en-AU" sz="2400" b="1" dirty="0" err="1">
                <a:solidFill>
                  <a:srgbClr val="957FF4"/>
                </a:solidFill>
                <a:latin typeface="Century Gothic" panose="020B0502020202020204" pitchFamily="34" charset="0"/>
              </a:rPr>
              <a:t>Bíblia</a:t>
            </a:r>
            <a:endParaRPr lang="en-AU" sz="2400" dirty="0">
              <a:solidFill>
                <a:srgbClr val="957FF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2CF83B91-6AC9-7A59-8830-FA0F363ABFED}"/>
              </a:ext>
            </a:extLst>
          </p:cNvPr>
          <p:cNvSpPr/>
          <p:nvPr/>
        </p:nvSpPr>
        <p:spPr>
          <a:xfrm>
            <a:off x="1454277" y="1504057"/>
            <a:ext cx="5338409" cy="3849886"/>
          </a:xfrm>
          <a:prstGeom prst="roundRect">
            <a:avLst/>
          </a:prstGeom>
          <a:solidFill>
            <a:srgbClr val="957F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 </a:t>
            </a:r>
          </a:p>
        </p:txBody>
      </p:sp>
      <p:pic>
        <p:nvPicPr>
          <p:cNvPr id="13" name="Livros da Bíblia">
            <a:hlinkClick r:id="" action="ppaction://media"/>
            <a:extLst>
              <a:ext uri="{FF2B5EF4-FFF2-40B4-BE49-F238E27FC236}">
                <a16:creationId xmlns:a16="http://schemas.microsoft.com/office/drawing/2014/main" id="{F4C07ABE-EBB1-070E-B292-C44048CD2A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10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AB61B802-F912-CD86-EE6B-FC2CBB771BBA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Escola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7A6C0C-2EA2-EF3A-C54A-B43399EB74A1}"/>
              </a:ext>
            </a:extLst>
          </p:cNvPr>
          <p:cNvSpPr txBox="1">
            <a:spLocks/>
          </p:cNvSpPr>
          <p:nvPr/>
        </p:nvSpPr>
        <p:spPr>
          <a:xfrm>
            <a:off x="3401623" y="663791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586083" y="1716216"/>
            <a:ext cx="842932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explicar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Q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escolheu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chama-me Seu,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S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123B23A8-8648-A99C-2E20-2AC37FD742F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364AD22-D567-FD1C-79CD-8ABD0091F298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Filho de Deus">
            <a:hlinkClick r:id="" action="ppaction://media"/>
            <a:extLst>
              <a:ext uri="{FF2B5EF4-FFF2-40B4-BE49-F238E27FC236}">
                <a16:creationId xmlns:a16="http://schemas.microsoft.com/office/drawing/2014/main" id="{F42F85C7-11CA-B188-1660-6EED802F85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586083" y="1716216"/>
            <a:ext cx="842932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123B23A8-8648-A99C-2E20-2AC37FD742F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364AD22-D567-FD1C-79CD-8ABD0091F298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967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586083" y="1716216"/>
            <a:ext cx="842932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explicar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 Deus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escolheu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chama-me Seu,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S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123B23A8-8648-A99C-2E20-2AC37FD742F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364AD22-D567-FD1C-79CD-8ABD0091F298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296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6729BD-A13A-9676-D933-ED585A57B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9A6A-C92A-98B6-A7AE-29D2C67D8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Filho do Rei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79BAA2-6223-2B85-80B5-788356B92B30}"/>
              </a:ext>
            </a:extLst>
          </p:cNvPr>
          <p:cNvSpPr txBox="1">
            <a:spLocks/>
          </p:cNvSpPr>
          <p:nvPr/>
        </p:nvSpPr>
        <p:spPr>
          <a:xfrm>
            <a:off x="586083" y="1716216"/>
            <a:ext cx="8429327" cy="47704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Deixo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trás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 o Céu a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Sou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CC223B77-EEA7-476B-2145-D2A31640C93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D58802-826F-3978-9D2C-3E19331956A7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623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267621-8A78-B065-42AE-8B88AD6B0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88BA0-E108-A11B-4385-B60700299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Sim, Cristo Me 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E19AC3-3F81-92AE-4880-DE7FFFA7D78C}"/>
              </a:ext>
            </a:extLst>
          </p:cNvPr>
          <p:cNvSpPr txBox="1">
            <a:spLocks/>
          </p:cNvSpPr>
          <p:nvPr/>
        </p:nvSpPr>
        <p:spPr>
          <a:xfrm>
            <a:off x="1048564" y="1586753"/>
            <a:ext cx="7720014" cy="4802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Cristo me ama,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isso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Pois a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Bíblia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amor de </a:t>
            </a: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morreu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Vivo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no Céu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Bíblia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820697B-D525-6AE7-CDA0-00ED91F76A1D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78475EB-284E-209F-AC47-9C4440621463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Novo Hinário Adventista • Hino 523 • Sim, Cristo Me Ama • (Lyrics) • Infantil - Casa Publicadora Brasileira">
            <a:hlinkClick r:id="" action="ppaction://media"/>
            <a:extLst>
              <a:ext uri="{FF2B5EF4-FFF2-40B4-BE49-F238E27FC236}">
                <a16:creationId xmlns:a16="http://schemas.microsoft.com/office/drawing/2014/main" id="{51897183-5B69-3EF7-AF70-D0531C9859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5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641453-A35E-2BF0-5F8A-170F63DC2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A3C6E-4D95-7FD2-783B-81A999666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Sim, Cristo Me 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3876C6-B9E2-DC85-F1BF-3CD473FE0758}"/>
              </a:ext>
            </a:extLst>
          </p:cNvPr>
          <p:cNvSpPr txBox="1">
            <a:spLocks/>
          </p:cNvSpPr>
          <p:nvPr/>
        </p:nvSpPr>
        <p:spPr>
          <a:xfrm>
            <a:off x="1048564" y="1586753"/>
            <a:ext cx="7720014" cy="4802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Meu Jesus me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amor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 é Meu Salvador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desejo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aqui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mostrar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Seu amor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tão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singular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Bíblia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10F24D5-CFDB-B01C-9EA2-13517F8B7A7A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FB1AC68-4AB9-08A6-1EA2-C1358C96B85E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8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5D4249-BFBC-FACA-6831-9962ECCA6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46C76-2398-1283-94CF-37FDDEC3E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Sim, Cristo Me 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B4B9D-A5AA-6757-2ADF-4A833954E320}"/>
              </a:ext>
            </a:extLst>
          </p:cNvPr>
          <p:cNvSpPr txBox="1">
            <a:spLocks/>
          </p:cNvSpPr>
          <p:nvPr/>
        </p:nvSpPr>
        <p:spPr>
          <a:xfrm>
            <a:off x="1048564" y="1586753"/>
            <a:ext cx="7720014" cy="4802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Meu Jesus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comigo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afinal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levará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lindo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Céu de luz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Pois me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resgatou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cruz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Sim, Cristo me ama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Bíblia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diz</a:t>
            </a: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8F6C2F8-4BE3-A788-6E00-4D4CEB2DC256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294569-487F-CDBE-6AA6-44216488A819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592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855C3-4276-1651-B689-F2D1DAE4A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99BC24F-B174-C86E-D3ED-AC46171B7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Sábado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8953F3A-69E8-4DCD-9D8C-FD181EBAF22F}"/>
              </a:ext>
            </a:extLst>
          </p:cNvPr>
          <p:cNvSpPr txBox="1">
            <a:spLocks/>
          </p:cNvSpPr>
          <p:nvPr/>
        </p:nvSpPr>
        <p:spPr>
          <a:xfrm>
            <a:off x="586083" y="1527720"/>
            <a:ext cx="9143999" cy="4984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Criou-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salvou-nos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voltará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(x3)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Santo Espírito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corações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Neste santo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(X2)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Neste santo 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bom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lugar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La, la, la, la…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477833B-6468-3422-6B0E-CB678C6B088C}"/>
              </a:ext>
            </a:extLst>
          </p:cNvPr>
          <p:cNvSpPr txBox="1">
            <a:spLocks/>
          </p:cNvSpPr>
          <p:nvPr/>
        </p:nvSpPr>
        <p:spPr>
          <a:xfrm>
            <a:off x="239160" y="6422772"/>
            <a:ext cx="8575500" cy="4107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"Sabbath Song" by Alexandria and Leighton Heise, copyright © 2020, Alexandria and Leighton Heise.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FD2FD6EE-06C3-A190-CF61-90078840C453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88B76D3-D99D-8F0D-0D73-56A654E85734}"/>
              </a:ext>
            </a:extLst>
          </p:cNvPr>
          <p:cNvSpPr txBox="1">
            <a:spLocks/>
          </p:cNvSpPr>
          <p:nvPr/>
        </p:nvSpPr>
        <p:spPr>
          <a:xfrm>
            <a:off x="0" y="464226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Canção do Sábado">
            <a:hlinkClick r:id="" action="ppaction://media"/>
            <a:extLst>
              <a:ext uri="{FF2B5EF4-FFF2-40B4-BE49-F238E27FC236}">
                <a16:creationId xmlns:a16="http://schemas.microsoft.com/office/drawing/2014/main" id="{9FD71805-83AB-5E36-9E1E-0FE86B450E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271974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E1AEC-B3ED-AAC4-6D99-880EE939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BBB4FC-08C3-6EB8-BF1A-DC39A5116113}"/>
              </a:ext>
            </a:extLst>
          </p:cNvPr>
          <p:cNvSpPr/>
          <p:nvPr/>
        </p:nvSpPr>
        <p:spPr>
          <a:xfrm>
            <a:off x="928102" y="1605453"/>
            <a:ext cx="5909905" cy="4259083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602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18DFF-6B6E-2E73-6AEC-2003A497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2988337-8946-3377-364E-571678EFF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948" y="90460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Obrigado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, Jesus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EDF3A71-019F-BA09-15DB-2A4C752519C5}"/>
              </a:ext>
            </a:extLst>
          </p:cNvPr>
          <p:cNvSpPr txBox="1">
            <a:spLocks/>
          </p:cNvSpPr>
          <p:nvPr/>
        </p:nvSpPr>
        <p:spPr>
          <a:xfrm>
            <a:off x="390286" y="1532750"/>
            <a:ext cx="9071935" cy="4682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Obrigado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devolver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daquilo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Abençoa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precisa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quem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precisa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de Ti.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F6B52C9D-01A8-D17B-C424-C88DA5FA4EF2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8811FE-CC50-31AA-F005-7FD5DFB1DB5E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brigado Jesus">
            <a:hlinkClick r:id="" action="ppaction://media"/>
            <a:extLst>
              <a:ext uri="{FF2B5EF4-FFF2-40B4-BE49-F238E27FC236}">
                <a16:creationId xmlns:a16="http://schemas.microsoft.com/office/drawing/2014/main" id="{137F13B0-5589-28B9-9BC2-C7E78852BE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562203C7-22CA-1951-6DB5-A067E9828935}"/>
              </a:ext>
            </a:extLst>
          </p:cNvPr>
          <p:cNvSpPr/>
          <p:nvPr/>
        </p:nvSpPr>
        <p:spPr>
          <a:xfrm>
            <a:off x="825965" y="857916"/>
            <a:ext cx="6766326" cy="5142167"/>
          </a:xfrm>
          <a:prstGeom prst="roundRect">
            <a:avLst/>
          </a:prstGeom>
          <a:solidFill>
            <a:srgbClr val="D016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 E 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393601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B6F01-3871-3D65-753C-6E3FE1EC6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D56E063-5C4D-2837-6661-5DFAA3001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44A5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FC8324-5159-8ECD-7E25-0EE1773389DB}"/>
              </a:ext>
            </a:extLst>
          </p:cNvPr>
          <p:cNvSpPr txBox="1">
            <a:spLocks/>
          </p:cNvSpPr>
          <p:nvPr/>
        </p:nvSpPr>
        <p:spPr>
          <a:xfrm>
            <a:off x="759417" y="1716216"/>
            <a:ext cx="8548635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767554-4F68-6E12-08AF-03D8B4C00C0D}"/>
              </a:ext>
            </a:extLst>
          </p:cNvPr>
          <p:cNvSpPr txBox="1">
            <a:spLocks/>
          </p:cNvSpPr>
          <p:nvPr/>
        </p:nvSpPr>
        <p:spPr>
          <a:xfrm>
            <a:off x="337174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3E20008B-D7A6-0185-8407-3022612A70A9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A2850C4-2B70-6D35-E799-19F5C7ABACD3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24CFD87A-79BA-980A-D521-D3017049CF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095AE-3263-1D76-9034-7AC151E6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C8C305D-B870-97A4-E30E-917DCC8D96EB}"/>
              </a:ext>
            </a:extLst>
          </p:cNvPr>
          <p:cNvSpPr txBox="1">
            <a:spLocks/>
          </p:cNvSpPr>
          <p:nvPr/>
        </p:nvSpPr>
        <p:spPr>
          <a:xfrm>
            <a:off x="572530" y="1191054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44A5C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AEA13BA-5B78-CCB6-8A1B-5A3CD786AFB0}"/>
              </a:ext>
            </a:extLst>
          </p:cNvPr>
          <p:cNvSpPr txBox="1">
            <a:spLocks/>
          </p:cNvSpPr>
          <p:nvPr/>
        </p:nvSpPr>
        <p:spPr>
          <a:xfrm>
            <a:off x="697424" y="2333246"/>
            <a:ext cx="8269646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AF3EDA-B2F8-E360-FC7C-5881654AA882}"/>
              </a:ext>
            </a:extLst>
          </p:cNvPr>
          <p:cNvSpPr txBox="1">
            <a:spLocks/>
          </p:cNvSpPr>
          <p:nvPr/>
        </p:nvSpPr>
        <p:spPr>
          <a:xfrm>
            <a:off x="73599" y="6488458"/>
            <a:ext cx="8686810" cy="301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“Happy Birthday” by Janet Sage, copyright © 2001 North American Division Corporation of Seventh-day Adventists. From Little Voices Praise Him, #39. Used by permission.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F658EB61-F7A7-C40A-E278-6660CEE950BC}"/>
              </a:ext>
            </a:extLst>
          </p:cNvPr>
          <p:cNvSpPr/>
          <p:nvPr/>
        </p:nvSpPr>
        <p:spPr>
          <a:xfrm>
            <a:off x="0" y="298181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6F93BEB-A7D6-093B-1C26-DDB3DEE7A395}"/>
              </a:ext>
            </a:extLst>
          </p:cNvPr>
          <p:cNvSpPr txBox="1">
            <a:spLocks/>
          </p:cNvSpPr>
          <p:nvPr/>
        </p:nvSpPr>
        <p:spPr>
          <a:xfrm>
            <a:off x="0" y="29374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arabéns">
            <a:hlinkClick r:id="" action="ppaction://media"/>
            <a:extLst>
              <a:ext uri="{FF2B5EF4-FFF2-40B4-BE49-F238E27FC236}">
                <a16:creationId xmlns:a16="http://schemas.microsoft.com/office/drawing/2014/main" id="{5657FC5F-0479-606B-6F69-CCB64B82A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5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F36C27E-B2C5-00D8-B1D3-6B74A22F6B94}"/>
              </a:ext>
            </a:extLst>
          </p:cNvPr>
          <p:cNvSpPr/>
          <p:nvPr/>
        </p:nvSpPr>
        <p:spPr>
          <a:xfrm>
            <a:off x="5460841" y="1154104"/>
            <a:ext cx="5946789" cy="4549792"/>
          </a:xfrm>
          <a:prstGeom prst="roundRect">
            <a:avLst/>
          </a:prstGeom>
          <a:solidFill>
            <a:srgbClr val="57A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2323697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1021968" y="2567225"/>
            <a:ext cx="7336181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vê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potencial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para o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bem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em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todas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as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pessoas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. 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D1C4DEBE-2222-6416-7032-41032FE00EA7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2ADA30-3FBD-9368-CA4A-6F37AD1DA5E8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82E2261-6A14-34AF-BB84-55D5C90F6D2A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2931745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CE457F-5BE3-5042-6CB2-AB45A3E84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EEFB31-E8BB-0324-0109-0F29B5D678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6283" y="-21204"/>
            <a:ext cx="6919433" cy="687920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2744840-9FC2-9620-8723-76540A125DB9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938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48E4C6-DBD3-761A-610F-EB0682E2F6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57692"/>
            <a:ext cx="12269972" cy="691569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92E75C8-D6E1-ECBA-2FF3-892387436B52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95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7C8DC6-E5A0-48FB-9C50-86E05C7073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2392" y="0"/>
            <a:ext cx="9797145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6342A75-DD86-F390-0FF3-CDA3EC9C19A6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604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ED6A4C-1090-016C-40B0-C9AF6A51D2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0F3CDFF-EEA7-3DBC-6CA3-E1A3CCAD6804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94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CBB98-FE27-BBAB-387A-0399933A3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E4588C9-55FF-48B1-8367-2245986FC90E}"/>
              </a:ext>
            </a:extLst>
          </p:cNvPr>
          <p:cNvSpPr/>
          <p:nvPr/>
        </p:nvSpPr>
        <p:spPr>
          <a:xfrm>
            <a:off x="-1" y="469167"/>
            <a:ext cx="4100513" cy="440037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03BB4C-00D6-106C-D57E-247E71C58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0599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8AAC1"/>
                </a:solidFill>
                <a:latin typeface="Century Gothic" panose="020B0502020202020204" pitchFamily="34" charset="0"/>
              </a:rPr>
              <a:t>Zaqueu era um Pequeno Homem </a:t>
            </a:r>
            <a:r>
              <a:rPr lang="en-AU" sz="2400" b="1" dirty="0">
                <a:solidFill>
                  <a:srgbClr val="68AAC1"/>
                </a:solidFill>
                <a:effectLst/>
                <a:latin typeface="Century Gothic" panose="020B0502020202020204" pitchFamily="34" charset="0"/>
              </a:rPr>
              <a:t>(a </a:t>
            </a:r>
            <a:r>
              <a:rPr lang="en-AU" sz="2400" b="1" dirty="0" err="1">
                <a:solidFill>
                  <a:srgbClr val="68AAC1"/>
                </a:solidFill>
                <a:effectLst/>
                <a:latin typeface="Century Gothic" panose="020B0502020202020204" pitchFamily="34" charset="0"/>
              </a:rPr>
              <a:t>capella</a:t>
            </a:r>
            <a:r>
              <a:rPr lang="en-AU" sz="2400" b="1" dirty="0">
                <a:solidFill>
                  <a:srgbClr val="68AAC1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2400" dirty="0">
              <a:solidFill>
                <a:srgbClr val="68AAC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6DDE2E-8676-70FF-47A3-89AA9E4AAD14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5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999F098-0454-E6D1-B763-DB910D8D8D56}"/>
              </a:ext>
            </a:extLst>
          </p:cNvPr>
          <p:cNvSpPr txBox="1">
            <a:spLocks/>
          </p:cNvSpPr>
          <p:nvPr/>
        </p:nvSpPr>
        <p:spPr>
          <a:xfrm>
            <a:off x="572530" y="1554803"/>
            <a:ext cx="7671363" cy="5026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Zaqueu era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homem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homem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Subiu num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sicómoro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alto,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 Senhor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ver.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Salvador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passou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cima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disse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"Zaqueu,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depressa,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pousar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casa!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pousar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casa!"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0BB936-89CE-4B09-F087-F8A8557DB1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832112" y="0"/>
            <a:ext cx="3359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43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C2-9E9C-527A-46F7-554F5931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54B8F9C7-CFDA-4AB2-0608-450AA9142400}"/>
              </a:ext>
            </a:extLst>
          </p:cNvPr>
          <p:cNvSpPr/>
          <p:nvPr/>
        </p:nvSpPr>
        <p:spPr>
          <a:xfrm>
            <a:off x="688455" y="1390179"/>
            <a:ext cx="4522575" cy="3570758"/>
          </a:xfrm>
          <a:prstGeom prst="roundRect">
            <a:avLst/>
          </a:prstGeom>
          <a:solidFill>
            <a:srgbClr val="68AA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4089036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3D1982C0-6EC9-93CB-5ECF-8CBE44448668}"/>
              </a:ext>
            </a:extLst>
          </p:cNvPr>
          <p:cNvSpPr/>
          <p:nvPr/>
        </p:nvSpPr>
        <p:spPr>
          <a:xfrm>
            <a:off x="22267" y="464838"/>
            <a:ext cx="4565231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A0EA97-9494-A426-24CB-208EEB5A4052}"/>
              </a:ext>
            </a:extLst>
          </p:cNvPr>
          <p:cNvSpPr txBox="1">
            <a:spLocks/>
          </p:cNvSpPr>
          <p:nvPr/>
        </p:nvSpPr>
        <p:spPr>
          <a:xfrm>
            <a:off x="22267" y="447585"/>
            <a:ext cx="45652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PERSONAGENS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6">
            <a:extLst>
              <a:ext uri="{FF2B5EF4-FFF2-40B4-BE49-F238E27FC236}">
                <a16:creationId xmlns:a16="http://schemas.microsoft.com/office/drawing/2014/main" id="{9AD27C42-AF4D-6312-CF20-9E1294958545}"/>
              </a:ext>
            </a:extLst>
          </p:cNvPr>
          <p:cNvSpPr/>
          <p:nvPr/>
        </p:nvSpPr>
        <p:spPr>
          <a:xfrm>
            <a:off x="249665" y="4914899"/>
            <a:ext cx="8294259" cy="1771087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365761" y="5061759"/>
            <a:ext cx="80495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Porque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o Filho do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homem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veio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buscar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salvar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o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se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havia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perdido</a:t>
            </a:r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r>
              <a:rPr lang="en-NZ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Lucas 19:10</a:t>
            </a:r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1B1A0B7E-E102-C262-B3E5-F4E84746D6AD}"/>
              </a:ext>
            </a:extLst>
          </p:cNvPr>
          <p:cNvSpPr/>
          <p:nvPr/>
        </p:nvSpPr>
        <p:spPr>
          <a:xfrm>
            <a:off x="9868" y="197244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51BF776-855F-103F-0B58-0E7C66670167}"/>
              </a:ext>
            </a:extLst>
          </p:cNvPr>
          <p:cNvSpPr txBox="1">
            <a:spLocks/>
          </p:cNvSpPr>
          <p:nvPr/>
        </p:nvSpPr>
        <p:spPr>
          <a:xfrm>
            <a:off x="9868" y="172013"/>
            <a:ext cx="53690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679740" y="6465277"/>
            <a:ext cx="7127997" cy="3867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"Luke 19:10"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1862254" y="2295844"/>
            <a:ext cx="6333893" cy="28047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homem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buscar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quem 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Lucas 19:10.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Lucas 19:10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DE56C828-7E9A-C0D0-B529-F3FF737B0961}"/>
              </a:ext>
            </a:extLst>
          </p:cNvPr>
          <p:cNvSpPr/>
          <p:nvPr/>
        </p:nvSpPr>
        <p:spPr>
          <a:xfrm>
            <a:off x="-2839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184CC5C-D2A6-6153-F458-3FD257C723B5}"/>
              </a:ext>
            </a:extLst>
          </p:cNvPr>
          <p:cNvSpPr txBox="1">
            <a:spLocks/>
          </p:cNvSpPr>
          <p:nvPr/>
        </p:nvSpPr>
        <p:spPr>
          <a:xfrm>
            <a:off x="-2839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BÍBLICA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Lucas c19 v10">
            <a:hlinkClick r:id="" action="ppaction://media"/>
            <a:extLst>
              <a:ext uri="{FF2B5EF4-FFF2-40B4-BE49-F238E27FC236}">
                <a16:creationId xmlns:a16="http://schemas.microsoft.com/office/drawing/2014/main" id="{71963306-ACA6-9551-B956-581B46A6F6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6B1B393-14DE-8BA5-91CB-A149C3F20D54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427516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626D87A-809D-5D90-C97C-97A60FB53667}"/>
              </a:ext>
            </a:extLst>
          </p:cNvPr>
          <p:cNvSpPr/>
          <p:nvPr/>
        </p:nvSpPr>
        <p:spPr>
          <a:xfrm>
            <a:off x="991039" y="1447810"/>
            <a:ext cx="5104961" cy="384988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281711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E911B95-B57A-8634-C693-9B91DD4C26DF}"/>
              </a:ext>
            </a:extLst>
          </p:cNvPr>
          <p:cNvSpPr/>
          <p:nvPr/>
        </p:nvSpPr>
        <p:spPr>
          <a:xfrm>
            <a:off x="5322831" y="1554461"/>
            <a:ext cx="5442729" cy="3749078"/>
          </a:xfrm>
          <a:prstGeom prst="roundRect">
            <a:avLst/>
          </a:prstGeom>
          <a:solidFill>
            <a:srgbClr val="95AC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495716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BAF79F-5CF0-F6E2-C821-97B7CB73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736C59-BAFD-8C24-7257-70007D3B4EF5}"/>
              </a:ext>
            </a:extLst>
          </p:cNvPr>
          <p:cNvSpPr txBox="1"/>
          <p:nvPr/>
        </p:nvSpPr>
        <p:spPr>
          <a:xfrm>
            <a:off x="1021968" y="2567225"/>
            <a:ext cx="7336181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vê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potencial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para o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bem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em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todas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 as </a:t>
            </a:r>
            <a:r>
              <a:rPr lang="en-AU" sz="5300" b="1" dirty="0" err="1">
                <a:solidFill>
                  <a:srgbClr val="639C7B"/>
                </a:solidFill>
                <a:latin typeface="Century Gothic" panose="020B0502020202020204" pitchFamily="34" charset="0"/>
              </a:rPr>
              <a:t>pessoas</a:t>
            </a:r>
            <a:r>
              <a:rPr lang="en-AU" sz="5300" b="1" dirty="0">
                <a:solidFill>
                  <a:srgbClr val="639C7B"/>
                </a:solidFill>
                <a:latin typeface="Century Gothic" panose="020B0502020202020204" pitchFamily="34" charset="0"/>
              </a:rPr>
              <a:t>. </a:t>
            </a:r>
            <a:endParaRPr lang="en-US" sz="5300" b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8EE37C6D-91AD-73CE-E2BF-03322B62D72C}"/>
              </a:ext>
            </a:extLst>
          </p:cNvPr>
          <p:cNvSpPr/>
          <p:nvPr/>
        </p:nvSpPr>
        <p:spPr>
          <a:xfrm>
            <a:off x="25228" y="447585"/>
            <a:ext cx="257364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839121-2B8F-7097-4C96-6572F92628F1}"/>
              </a:ext>
            </a:extLst>
          </p:cNvPr>
          <p:cNvSpPr txBox="1">
            <a:spLocks/>
          </p:cNvSpPr>
          <p:nvPr/>
        </p:nvSpPr>
        <p:spPr>
          <a:xfrm>
            <a:off x="25228" y="447585"/>
            <a:ext cx="257364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9233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4F44F-892A-AAF6-2A8E-02F2F5120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5E3E08-BA12-3F53-59FB-15E2B59D6D7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799ED2F-A788-E391-3D1D-90DCFA72886B}"/>
              </a:ext>
            </a:extLst>
          </p:cNvPr>
          <p:cNvSpPr/>
          <p:nvPr/>
        </p:nvSpPr>
        <p:spPr>
          <a:xfrm>
            <a:off x="1459720" y="1504057"/>
            <a:ext cx="4538308" cy="3849886"/>
          </a:xfrm>
          <a:prstGeom prst="roundRect">
            <a:avLst/>
          </a:prstGeom>
          <a:solidFill>
            <a:srgbClr val="D298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ORAÇÃO</a:t>
            </a:r>
          </a:p>
        </p:txBody>
      </p:sp>
    </p:spTree>
    <p:extLst>
      <p:ext uri="{BB962C8B-B14F-4D97-AF65-F5344CB8AC3E}">
        <p14:creationId xmlns:p14="http://schemas.microsoft.com/office/powerpoint/2010/main" val="279509148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884</Words>
  <Application>Microsoft Office PowerPoint</Application>
  <PresentationFormat>Ecrã Panorâmico</PresentationFormat>
  <Paragraphs>185</Paragraphs>
  <Slides>36</Slides>
  <Notes>3</Notes>
  <HiddenSlides>0</HiddenSlides>
  <MMClips>8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36</vt:i4>
      </vt:variant>
    </vt:vector>
  </HeadingPairs>
  <TitlesOfParts>
    <vt:vector size="43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Apresentação do PowerPoint</vt:lpstr>
      <vt:lpstr>Apresentação do PowerPoint</vt:lpstr>
      <vt:lpstr>Livros da Bíblia</vt:lpstr>
      <vt:lpstr>Apresentação do PowerPoint</vt:lpstr>
      <vt:lpstr>Filho do Rei</vt:lpstr>
      <vt:lpstr>Filho do Rei</vt:lpstr>
      <vt:lpstr>Filho do Rei</vt:lpstr>
      <vt:lpstr>Filho do Rei</vt:lpstr>
      <vt:lpstr>Sim, Cristo Me Ama</vt:lpstr>
      <vt:lpstr>Sim, Cristo Me Ama</vt:lpstr>
      <vt:lpstr>Sim, Cristo Me Ama</vt:lpstr>
      <vt:lpstr>Canção do Sábado</vt:lpstr>
      <vt:lpstr>Apresentação do PowerPoint</vt:lpstr>
      <vt:lpstr>Apresentação do PowerPoint</vt:lpstr>
      <vt:lpstr>Obrigado, Jesus</vt:lpstr>
      <vt:lpstr>Apresentação do PowerPoint</vt:lpstr>
      <vt:lpstr>Música da Visita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Zaqueu era um Pequeno Homem (a capella)</vt:lpstr>
      <vt:lpstr>Apresentação do PowerPoint</vt:lpstr>
      <vt:lpstr>Apresentação do PowerPoint</vt:lpstr>
      <vt:lpstr>Apresentação do PowerPoint</vt:lpstr>
      <vt:lpstr>Lucas 19:10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Manuela Teles</cp:lastModifiedBy>
  <cp:revision>22</cp:revision>
  <dcterms:created xsi:type="dcterms:W3CDTF">2025-11-10T16:37:45Z</dcterms:created>
  <dcterms:modified xsi:type="dcterms:W3CDTF">2026-07-27T19:10:06Z</dcterms:modified>
</cp:coreProperties>
</file>