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0"/>
  </p:notesMasterIdLst>
  <p:sldIdLst>
    <p:sldId id="338" r:id="rId3"/>
    <p:sldId id="341" r:id="rId4"/>
    <p:sldId id="406" r:id="rId5"/>
    <p:sldId id="387" r:id="rId6"/>
    <p:sldId id="351" r:id="rId7"/>
    <p:sldId id="259" r:id="rId8"/>
    <p:sldId id="342" r:id="rId9"/>
    <p:sldId id="407" r:id="rId10"/>
    <p:sldId id="408" r:id="rId11"/>
    <p:sldId id="362" r:id="rId12"/>
    <p:sldId id="409" r:id="rId13"/>
    <p:sldId id="410" r:id="rId14"/>
    <p:sldId id="276" r:id="rId15"/>
    <p:sldId id="397" r:id="rId16"/>
    <p:sldId id="398" r:id="rId17"/>
    <p:sldId id="399" r:id="rId18"/>
    <p:sldId id="400" r:id="rId19"/>
    <p:sldId id="401" r:id="rId20"/>
    <p:sldId id="402" r:id="rId21"/>
    <p:sldId id="337" r:id="rId22"/>
    <p:sldId id="393" r:id="rId23"/>
    <p:sldId id="256" r:id="rId24"/>
    <p:sldId id="373" r:id="rId25"/>
    <p:sldId id="374" r:id="rId26"/>
    <p:sldId id="375" r:id="rId27"/>
    <p:sldId id="376" r:id="rId28"/>
    <p:sldId id="377" r:id="rId29"/>
    <p:sldId id="394" r:id="rId30"/>
    <p:sldId id="269" r:id="rId31"/>
    <p:sldId id="277" r:id="rId32"/>
    <p:sldId id="356" r:id="rId33"/>
    <p:sldId id="405" r:id="rId34"/>
    <p:sldId id="301" r:id="rId35"/>
    <p:sldId id="378" r:id="rId36"/>
    <p:sldId id="404" r:id="rId37"/>
    <p:sldId id="372" r:id="rId38"/>
    <p:sldId id="395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7FF5"/>
    <a:srgbClr val="92D050"/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9FCA68-F0CE-274E-B8A7-0052BE090393}" v="1" dt="2026-07-08T09:41:13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15"/>
    <p:restoredTop sz="94545"/>
  </p:normalViewPr>
  <p:slideViewPr>
    <p:cSldViewPr snapToGrid="0">
      <p:cViewPr varScale="1">
        <p:scale>
          <a:sx n="65" d="100"/>
          <a:sy n="65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78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FFE9BC48-3AAC-9ADE-2F10-1A9D03D97DAD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05443A-2B86-A209-6748-5EA7201B2604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E55573B6-F374-34DE-883C-B4C961043EEB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41D079-DFE8-7C28-2BDD-5791D8714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0B061518-C2A1-D2B4-8045-D184E2A2F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0308EA-31F0-1675-4394-690CB3175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277" y="65524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957FF5"/>
                </a:solidFill>
                <a:latin typeface="Century Gothic" panose="020B0502020202020204" pitchFamily="34" charset="0"/>
              </a:rPr>
              <a:t>Oração</a:t>
            </a:r>
            <a:r>
              <a:rPr lang="en-AU" sz="2400" b="1" dirty="0">
                <a:solidFill>
                  <a:srgbClr val="957FF5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957FF5"/>
                </a:solidFill>
                <a:latin typeface="Century Gothic" panose="020B0502020202020204" pitchFamily="34" charset="0"/>
              </a:rPr>
              <a:t>doPai</a:t>
            </a:r>
            <a:r>
              <a:rPr lang="en-AU" sz="2400" b="1" dirty="0">
                <a:solidFill>
                  <a:srgbClr val="957FF5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957FF5"/>
                </a:solidFill>
                <a:latin typeface="Century Gothic" panose="020B0502020202020204" pitchFamily="34" charset="0"/>
              </a:rPr>
              <a:t>Nosso</a:t>
            </a:r>
            <a:endParaRPr lang="en-AU" sz="2400" dirty="0">
              <a:solidFill>
                <a:srgbClr val="957FF5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01E5CB38-9B1B-E2CA-DCE9-222BEDC4BE9F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  <p:pic>
        <p:nvPicPr>
          <p:cNvPr id="6" name="Pai Nosso">
            <a:hlinkClick r:id="" action="ppaction://media"/>
            <a:extLst>
              <a:ext uri="{FF2B5EF4-FFF2-40B4-BE49-F238E27FC236}">
                <a16:creationId xmlns:a16="http://schemas.microsoft.com/office/drawing/2014/main" id="{1815B79B-0987-0937-409D-ECBCEA82CD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E395B-BFE2-DB3F-2C5D-0F37FB9BF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8BBE0EC-5B44-6570-E9D4-A176992AA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277" y="661162"/>
            <a:ext cx="382529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Livros</a:t>
            </a:r>
            <a:r>
              <a:rPr lang="en-AU" sz="2400" b="1" dirty="0">
                <a:solidFill>
                  <a:srgbClr val="957FF4"/>
                </a:solidFill>
                <a:latin typeface="Century Gothic" panose="020B0502020202020204" pitchFamily="34" charset="0"/>
              </a:rPr>
              <a:t> da </a:t>
            </a: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Bíblia</a:t>
            </a:r>
            <a:endParaRPr lang="en-AU" sz="2400" dirty="0">
              <a:solidFill>
                <a:srgbClr val="957FF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8373CFB0-785E-3266-1F72-14ECA07F2B24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  <p:pic>
        <p:nvPicPr>
          <p:cNvPr id="6" name="Livros da Bíblia">
            <a:hlinkClick r:id="" action="ppaction://media"/>
            <a:extLst>
              <a:ext uri="{FF2B5EF4-FFF2-40B4-BE49-F238E27FC236}">
                <a16:creationId xmlns:a16="http://schemas.microsoft.com/office/drawing/2014/main" id="{A4EE7574-4B1E-9B5D-89FC-E305513DC8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0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A061BD0-D51F-16E9-1D1F-CBE2FD0F6762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B80E42-C5D7-1D8C-7A2E-1F5989EBA546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8B03083-9EF2-1825-86E3-6F3E5F3FC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Vivos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D560119-16C1-D9A8-F913-77468A6F5218}"/>
              </a:ext>
            </a:extLst>
          </p:cNvPr>
          <p:cNvSpPr txBox="1">
            <a:spLocks/>
          </p:cNvSpPr>
          <p:nvPr/>
        </p:nvSpPr>
        <p:spPr>
          <a:xfrm>
            <a:off x="885026" y="1730758"/>
            <a:ext cx="8600586" cy="4556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Sábado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daí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amor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731D4B5-5664-BA0D-49EF-E0ACBBCEAE71}"/>
              </a:ext>
            </a:extLst>
          </p:cNvPr>
          <p:cNvSpPr txBox="1">
            <a:spLocks/>
          </p:cNvSpPr>
          <p:nvPr/>
        </p:nvSpPr>
        <p:spPr>
          <a:xfrm>
            <a:off x="89214" y="6502276"/>
            <a:ext cx="7766440" cy="331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"Alive in Jesus" by Rosie Smith,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2D4F896E-B601-DEB9-5E6A-A65F2F23F4C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BA102E8-F25B-9CC6-0EAB-2D58C8970F5F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Vivos em Jesus">
            <a:hlinkClick r:id="" action="ppaction://media"/>
            <a:extLst>
              <a:ext uri="{FF2B5EF4-FFF2-40B4-BE49-F238E27FC236}">
                <a16:creationId xmlns:a16="http://schemas.microsoft.com/office/drawing/2014/main" id="{5FCF6272-9149-CCCF-C07E-B8CC5FDC7A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F9B7-3452-2B5F-FB41-962864464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CC438D2-EF5B-C890-1179-45E2BEDA9761}"/>
              </a:ext>
            </a:extLst>
          </p:cNvPr>
          <p:cNvSpPr txBox="1">
            <a:spLocks/>
          </p:cNvSpPr>
          <p:nvPr/>
        </p:nvSpPr>
        <p:spPr>
          <a:xfrm>
            <a:off x="586083" y="1417721"/>
            <a:ext cx="8190450" cy="5084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Missionário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missionário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Professor, professor,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9844B9-C745-9A66-7B34-F351DB05EA24}"/>
              </a:ext>
            </a:extLst>
          </p:cNvPr>
          <p:cNvSpPr txBox="1">
            <a:spLocks/>
          </p:cNvSpPr>
          <p:nvPr/>
        </p:nvSpPr>
        <p:spPr>
          <a:xfrm>
            <a:off x="-348880" y="653805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1524DCB1-00F8-E070-F23B-E64955F1B53C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1FDEEE-9E6B-D9D8-C14F-4FA54B4A6045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Missionário, Missionário">
            <a:hlinkClick r:id="" action="ppaction://media"/>
            <a:extLst>
              <a:ext uri="{FF2B5EF4-FFF2-40B4-BE49-F238E27FC236}">
                <a16:creationId xmlns:a16="http://schemas.microsoft.com/office/drawing/2014/main" id="{6BB5049F-8A5A-508D-E70C-06941AA8B2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8B368D-1250-3899-2E88-4CF53D248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DFC95-3140-C181-01C0-C6BA42C5E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CB4AFE6-5677-6B05-3DBA-29F32E480D49}"/>
              </a:ext>
            </a:extLst>
          </p:cNvPr>
          <p:cNvSpPr txBox="1">
            <a:spLocks/>
          </p:cNvSpPr>
          <p:nvPr/>
        </p:nvSpPr>
        <p:spPr>
          <a:xfrm>
            <a:off x="586083" y="1417721"/>
            <a:ext cx="8190450" cy="5084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Pastor, pastor,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Jardineiro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jardineiro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E4CC67-9078-79A6-3704-A5D37FAB1F86}"/>
              </a:ext>
            </a:extLst>
          </p:cNvPr>
          <p:cNvSpPr txBox="1">
            <a:spLocks/>
          </p:cNvSpPr>
          <p:nvPr/>
        </p:nvSpPr>
        <p:spPr>
          <a:xfrm>
            <a:off x="-348880" y="653805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A9D680AE-7C6B-AA38-5491-423F4C49F6A1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8B86441-C846-1400-077A-02F5E1A4EAFC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736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C433EC-9FFA-A181-938C-91B8E7D51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80D46-2906-3B30-EC5D-09AFDAFB6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Missionário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FE0CAF-1DFC-565D-35D9-62F544656D28}"/>
              </a:ext>
            </a:extLst>
          </p:cNvPr>
          <p:cNvSpPr txBox="1">
            <a:spLocks/>
          </p:cNvSpPr>
          <p:nvPr/>
        </p:nvSpPr>
        <p:spPr>
          <a:xfrm>
            <a:off x="586083" y="1417721"/>
            <a:ext cx="8306126" cy="5084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redor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Carpinteiro,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carpinteiro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Jesus?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Levar 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esperança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Jesus?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448DB2-77D2-683B-1695-CD228C44C78E}"/>
              </a:ext>
            </a:extLst>
          </p:cNvPr>
          <p:cNvSpPr txBox="1">
            <a:spLocks/>
          </p:cNvSpPr>
          <p:nvPr/>
        </p:nvSpPr>
        <p:spPr>
          <a:xfrm>
            <a:off x="-348880" y="653805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"Missionary, Missionary" by Rosie, copyright © 2024 General Conference Corporation® of Seventh-day Adventists. Smith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2EBFFEDE-8EF5-1D19-074F-AF339E4FFC0C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427EFA-074E-70D1-EAB6-D23C418B4A26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08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03DD16-639F-0F65-CF7A-EBEB1BD09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CA0D-5174-D256-4422-E2B2E5AC8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44A5C"/>
                </a:solidFill>
                <a:latin typeface="Century Gothic" panose="020B0502020202020204" pitchFamily="34" charset="0"/>
              </a:rPr>
              <a:t>Pai </a:t>
            </a:r>
            <a:r>
              <a:rPr lang="en-AU" sz="2400" b="1" dirty="0" err="1">
                <a:solidFill>
                  <a:srgbClr val="D44A5C"/>
                </a:solidFill>
                <a:latin typeface="Century Gothic" panose="020B0502020202020204" pitchFamily="34" charset="0"/>
              </a:rPr>
              <a:t>Nosso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C0316A-355A-0EB6-CC0B-37F069D1DF3B}"/>
              </a:ext>
            </a:extLst>
          </p:cNvPr>
          <p:cNvSpPr txBox="1">
            <a:spLocks/>
          </p:cNvSpPr>
          <p:nvPr/>
        </p:nvSpPr>
        <p:spPr>
          <a:xfrm>
            <a:off x="586083" y="1682785"/>
            <a:ext cx="8100717" cy="4706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Céu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Digno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reino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Tua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vontade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terra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falhas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livra-nos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tentações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dos males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BDC8E5A4-DFE9-0893-59B2-25A042771870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93C15E2-D191-6B51-2CB4-E2FFC47D64D1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ai Nosso">
            <a:hlinkClick r:id="" action="ppaction://media"/>
            <a:extLst>
              <a:ext uri="{FF2B5EF4-FFF2-40B4-BE49-F238E27FC236}">
                <a16:creationId xmlns:a16="http://schemas.microsoft.com/office/drawing/2014/main" id="{C5BAF415-16AF-7CCA-540F-6A6CE982B0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9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0586B3-B833-1193-B484-6012169B1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A826-A478-B868-33EF-9A87A406E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44A5C"/>
                </a:solidFill>
                <a:latin typeface="Century Gothic" panose="020B0502020202020204" pitchFamily="34" charset="0"/>
              </a:rPr>
              <a:t>Pai </a:t>
            </a:r>
            <a:r>
              <a:rPr lang="en-AU" sz="2400" b="1" dirty="0" err="1">
                <a:solidFill>
                  <a:srgbClr val="D44A5C"/>
                </a:solidFill>
                <a:latin typeface="Century Gothic" panose="020B0502020202020204" pitchFamily="34" charset="0"/>
              </a:rPr>
              <a:t>Nosso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CB4CC-DCAE-C55C-1085-02D6EC5D1BD5}"/>
              </a:ext>
            </a:extLst>
          </p:cNvPr>
          <p:cNvSpPr txBox="1">
            <a:spLocks/>
          </p:cNvSpPr>
          <p:nvPr/>
        </p:nvSpPr>
        <p:spPr>
          <a:xfrm>
            <a:off x="586083" y="1682785"/>
            <a:ext cx="8100717" cy="4706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T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é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reino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glória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sempre e sempre,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Amén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amén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Céu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Digno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reino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Tua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vontade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terra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CB56420-0C71-25E6-44B6-8089F8B055DB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FB255B-0A9D-DE05-9FAE-B2C1729A827F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454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63FF5D-D983-C77A-1AFC-8A1B26CF5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7AAB-382C-70D7-60BF-0093603BC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44A5C"/>
                </a:solidFill>
                <a:latin typeface="Century Gothic" panose="020B0502020202020204" pitchFamily="34" charset="0"/>
              </a:rPr>
              <a:t>Pai </a:t>
            </a:r>
            <a:r>
              <a:rPr lang="en-AU" sz="2400" b="1" dirty="0" err="1">
                <a:solidFill>
                  <a:srgbClr val="D44A5C"/>
                </a:solidFill>
                <a:latin typeface="Century Gothic" panose="020B0502020202020204" pitchFamily="34" charset="0"/>
              </a:rPr>
              <a:t>Nosso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29BCF-6ADD-5F1B-E136-49C5E951B9AB}"/>
              </a:ext>
            </a:extLst>
          </p:cNvPr>
          <p:cNvSpPr txBox="1">
            <a:spLocks/>
          </p:cNvSpPr>
          <p:nvPr/>
        </p:nvSpPr>
        <p:spPr>
          <a:xfrm>
            <a:off x="586083" y="1682785"/>
            <a:ext cx="8100717" cy="4706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falhas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livra-nos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tentações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dos males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T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é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reino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glória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sempre e sempre,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Amén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amén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C15EAE9-4BC0-3042-0C52-720AA6393757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2054E82-340F-CC8C-E9D0-36C0A07D2E29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832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E1AEC-B3ED-AAC4-6D99-880EE939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BBB4FC-08C3-6EB8-BF1A-DC39A5116113}"/>
              </a:ext>
            </a:extLst>
          </p:cNvPr>
          <p:cNvSpPr/>
          <p:nvPr/>
        </p:nvSpPr>
        <p:spPr>
          <a:xfrm>
            <a:off x="928102" y="1605453"/>
            <a:ext cx="5909905" cy="4259083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02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18DFF-6B6E-2E73-6AEC-2003A497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D3683B5-D8FD-8CD7-6DE4-7F63A3620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948" y="90460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Obrigado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Jesus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B943EA4-BA27-A659-04BD-1F96C3F69405}"/>
              </a:ext>
            </a:extLst>
          </p:cNvPr>
          <p:cNvSpPr txBox="1">
            <a:spLocks/>
          </p:cNvSpPr>
          <p:nvPr/>
        </p:nvSpPr>
        <p:spPr>
          <a:xfrm>
            <a:off x="390286" y="1532750"/>
            <a:ext cx="9071935" cy="4682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Obrigado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devolver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precisa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quem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precisa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C903BCAD-08E1-A4B2-481A-830F261BDB58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F471D12-39AC-A51C-2C87-D6BD00CBC22F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brigado Jesus">
            <a:hlinkClick r:id="" action="ppaction://media"/>
            <a:extLst>
              <a:ext uri="{FF2B5EF4-FFF2-40B4-BE49-F238E27FC236}">
                <a16:creationId xmlns:a16="http://schemas.microsoft.com/office/drawing/2014/main" id="{6857F543-D3C8-565E-5757-573B9AE7C0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C9AE877A-4C4C-4113-011F-589D0EEE369B}"/>
              </a:ext>
            </a:extLst>
          </p:cNvPr>
          <p:cNvSpPr/>
          <p:nvPr/>
        </p:nvSpPr>
        <p:spPr>
          <a:xfrm>
            <a:off x="825965" y="857916"/>
            <a:ext cx="6766326" cy="5142167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 E 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6F01-3871-3D65-753C-6E3FE1EC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E79F128-048B-CC2B-ED1A-2BDB02571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0B88010-FA99-79B9-6496-7AF55130393A}"/>
              </a:ext>
            </a:extLst>
          </p:cNvPr>
          <p:cNvSpPr txBox="1">
            <a:spLocks/>
          </p:cNvSpPr>
          <p:nvPr/>
        </p:nvSpPr>
        <p:spPr>
          <a:xfrm>
            <a:off x="759417" y="1716216"/>
            <a:ext cx="8548635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9D0BBC-1C58-916B-7A97-A391BB58A16E}"/>
              </a:ext>
            </a:extLst>
          </p:cNvPr>
          <p:cNvSpPr txBox="1">
            <a:spLocks/>
          </p:cNvSpPr>
          <p:nvPr/>
        </p:nvSpPr>
        <p:spPr>
          <a:xfrm>
            <a:off x="337174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4274EF7C-4C5C-4E80-A400-EF55F487568D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1A7F9BB-1776-29B4-F5E7-201388CF328A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853C86F0-A0AF-5CBA-9470-159E547DFF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095AE-3263-1D76-9034-7AC151E6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F4081EC-DA1A-F70E-2A1E-DF5BA1B28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74086D3-245A-D4BF-4023-ADD23CC259C8}"/>
              </a:ext>
            </a:extLst>
          </p:cNvPr>
          <p:cNvSpPr txBox="1">
            <a:spLocks/>
          </p:cNvSpPr>
          <p:nvPr/>
        </p:nvSpPr>
        <p:spPr>
          <a:xfrm>
            <a:off x="697424" y="2333246"/>
            <a:ext cx="8269646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A6433E3-27D0-F55F-AA01-E71FF9CC1E42}"/>
              </a:ext>
            </a:extLst>
          </p:cNvPr>
          <p:cNvSpPr txBox="1">
            <a:spLocks/>
          </p:cNvSpPr>
          <p:nvPr/>
        </p:nvSpPr>
        <p:spPr>
          <a:xfrm>
            <a:off x="73599" y="6488458"/>
            <a:ext cx="8686810" cy="301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“Happy Birthday” by Janet Sage, copyright © 2001 North American Division Corporation of Seventh-day Adventists. From Little Voices Praise Him, #39. Used by permission.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6491CE60-F46F-5474-D051-FC82381160B8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AE96830-A9CE-C5A3-441D-70640BD25C46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arabéns">
            <a:hlinkClick r:id="" action="ppaction://media"/>
            <a:extLst>
              <a:ext uri="{FF2B5EF4-FFF2-40B4-BE49-F238E27FC236}">
                <a16:creationId xmlns:a16="http://schemas.microsoft.com/office/drawing/2014/main" id="{F6A4525F-B76F-A7A9-E5A4-2D9C6681E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5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AFB55F4-321E-9C66-FA11-D80422F961AB}"/>
              </a:ext>
            </a:extLst>
          </p:cNvPr>
          <p:cNvSpPr/>
          <p:nvPr/>
        </p:nvSpPr>
        <p:spPr>
          <a:xfrm>
            <a:off x="5460841" y="1154104"/>
            <a:ext cx="5946789" cy="4549792"/>
          </a:xfrm>
          <a:prstGeom prst="roundRect">
            <a:avLst/>
          </a:prstGeom>
          <a:solidFill>
            <a:srgbClr val="57A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2323697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938017" y="1751617"/>
            <a:ext cx="6945895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300" b="1" noProof="0" dirty="0">
                <a:solidFill>
                  <a:srgbClr val="639C7B"/>
                </a:solidFill>
                <a:latin typeface="Century Gothic" panose="020B0502020202020204" pitchFamily="34" charset="0"/>
              </a:rPr>
              <a:t>Jesus ensina-me e alimenta a minha fé para que eu possa crescer como Seu discípulo. </a:t>
            </a:r>
            <a:endParaRPr lang="pt-PT" sz="5300" noProof="0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A7680376-01F4-3996-023C-883F08B76EC7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C6F956E-96ED-02F8-2904-DBFB7B872313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E118C0-033C-4292-51F1-D0AFB68264F5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2931745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B1898F-10B5-5C1B-041B-F2E4707F2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093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1DBA16-446F-D119-5A6F-74E7F68325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61127" y="0"/>
            <a:ext cx="6069745" cy="686093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1F5B223-7FC0-F22A-AABD-DA1AC7658D90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492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66EC4B-3F46-F66B-0347-B67EB0ADE4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380" y="-1"/>
            <a:ext cx="10539239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24DB9C7-EFB3-4E3E-C3FF-5E70822709BA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705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14B5AE-22B0-906E-3FF6-A1EE468F44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29115"/>
            <a:ext cx="12192000" cy="479976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D808572-AF8B-D9EE-E026-26C792188215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509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F6C6A9-DE92-19B1-1CAE-BCD672BFAA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8458B9F-780D-406F-C3C8-1757DDCD3C65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760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F5892F-8D49-6BF3-2C38-4ADB150010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34082"/>
            <a:ext cx="12192000" cy="558983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6ABB19C-086B-5949-E5C7-699B5B8775C1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346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C2-9E9C-527A-46F7-554F5931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1A58954A-872D-6AAC-472D-236BE34EB00C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4089036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162E6662-10A0-8AD7-2AE8-827A474D52A9}"/>
              </a:ext>
            </a:extLst>
          </p:cNvPr>
          <p:cNvSpPr/>
          <p:nvPr/>
        </p:nvSpPr>
        <p:spPr>
          <a:xfrm>
            <a:off x="22267" y="464838"/>
            <a:ext cx="4565231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911381-6534-EC70-EDA3-5F5DF5E891D7}"/>
              </a:ext>
            </a:extLst>
          </p:cNvPr>
          <p:cNvSpPr txBox="1">
            <a:spLocks/>
          </p:cNvSpPr>
          <p:nvPr/>
        </p:nvSpPr>
        <p:spPr>
          <a:xfrm>
            <a:off x="22267" y="447585"/>
            <a:ext cx="45652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PERSONAGENS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6">
            <a:extLst>
              <a:ext uri="{FF2B5EF4-FFF2-40B4-BE49-F238E27FC236}">
                <a16:creationId xmlns:a16="http://schemas.microsoft.com/office/drawing/2014/main" id="{43DCECB9-E1CC-42B9-5112-2157E37842D8}"/>
              </a:ext>
            </a:extLst>
          </p:cNvPr>
          <p:cNvSpPr/>
          <p:nvPr/>
        </p:nvSpPr>
        <p:spPr>
          <a:xfrm>
            <a:off x="5378879" y="4623884"/>
            <a:ext cx="6690460" cy="2036872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5324879" y="4673967"/>
            <a:ext cx="668546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Nisto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conhecerão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todos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que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sois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Meus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discípulos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se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tiverdes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amor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uns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aos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outros.” </a:t>
            </a:r>
          </a:p>
          <a:p>
            <a:pPr algn="r"/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João 13:35</a:t>
            </a:r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A2D94AF3-4027-3DB8-1588-EDF3CDFF431A}"/>
              </a:ext>
            </a:extLst>
          </p:cNvPr>
          <p:cNvSpPr/>
          <p:nvPr/>
        </p:nvSpPr>
        <p:spPr>
          <a:xfrm>
            <a:off x="9868" y="197244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4EE4FAC-130B-BA02-AC37-80A03B6C5EA7}"/>
              </a:ext>
            </a:extLst>
          </p:cNvPr>
          <p:cNvSpPr txBox="1">
            <a:spLocks/>
          </p:cNvSpPr>
          <p:nvPr/>
        </p:nvSpPr>
        <p:spPr>
          <a:xfrm>
            <a:off x="9868" y="172013"/>
            <a:ext cx="53690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88729" y="6465278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"John 13:35"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1188114" y="2158667"/>
            <a:ext cx="6591611" cy="3495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nisto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sabeis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que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discípulos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amarem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outros.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João 13:35.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João 13:35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39632EAB-8C24-4D9F-F953-0BF15F0556C2}"/>
              </a:ext>
            </a:extLst>
          </p:cNvPr>
          <p:cNvSpPr/>
          <p:nvPr/>
        </p:nvSpPr>
        <p:spPr>
          <a:xfrm>
            <a:off x="-2839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B0EA186-4DCB-7F44-1D17-96C8F73CFA27}"/>
              </a:ext>
            </a:extLst>
          </p:cNvPr>
          <p:cNvSpPr txBox="1">
            <a:spLocks/>
          </p:cNvSpPr>
          <p:nvPr/>
        </p:nvSpPr>
        <p:spPr>
          <a:xfrm>
            <a:off x="-2839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João c13 v35">
            <a:hlinkClick r:id="" action="ppaction://media"/>
            <a:extLst>
              <a:ext uri="{FF2B5EF4-FFF2-40B4-BE49-F238E27FC236}">
                <a16:creationId xmlns:a16="http://schemas.microsoft.com/office/drawing/2014/main" id="{A69720E8-9271-415D-7804-E0D0AEDCC6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237817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BFB16AE-C066-EADE-43EB-8543CCE2AB05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281711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96CB52-1860-065C-4298-DA600A719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85823-BC38-EA0B-589E-7853EE851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563" y="50918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92D050"/>
                </a:solidFill>
                <a:latin typeface="Century Gothic" panose="020B0502020202020204" pitchFamily="34" charset="0"/>
              </a:rPr>
              <a:t>Pai </a:t>
            </a:r>
            <a:r>
              <a:rPr lang="en-AU" sz="2400" b="1" dirty="0" err="1">
                <a:solidFill>
                  <a:srgbClr val="92D050"/>
                </a:solidFill>
                <a:latin typeface="Century Gothic" panose="020B0502020202020204" pitchFamily="34" charset="0"/>
              </a:rPr>
              <a:t>Nosso</a:t>
            </a:r>
            <a:endParaRPr lang="en-AU" sz="2400" dirty="0">
              <a:solidFill>
                <a:srgbClr val="92D05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BB24DA-8680-D51A-F40C-3DE3B1475B0B}"/>
              </a:ext>
            </a:extLst>
          </p:cNvPr>
          <p:cNvSpPr txBox="1">
            <a:spLocks/>
          </p:cNvSpPr>
          <p:nvPr/>
        </p:nvSpPr>
        <p:spPr>
          <a:xfrm>
            <a:off x="-440064" y="6535194"/>
            <a:ext cx="7967165" cy="2989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"The Lord's Prayer" by Leanne Erickson, copyright © 2018 Leeann Erickson.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8899646-3C6D-353A-DE78-6E467856ACD9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  <p:pic>
        <p:nvPicPr>
          <p:cNvPr id="7" name="Pai Nosso">
            <a:hlinkClick r:id="" action="ppaction://media"/>
            <a:extLst>
              <a:ext uri="{FF2B5EF4-FFF2-40B4-BE49-F238E27FC236}">
                <a16:creationId xmlns:a16="http://schemas.microsoft.com/office/drawing/2014/main" id="{4763B074-CEB1-9564-9AE1-6432F9FCF4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4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8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D35B5DF-DD6F-71A9-40A0-EE7E0E097DDE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4275168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9A7C05-872E-B60C-E4F9-05863459F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CFA1D9-8577-1070-3F02-E33956A89E01}"/>
              </a:ext>
            </a:extLst>
          </p:cNvPr>
          <p:cNvSpPr txBox="1"/>
          <p:nvPr/>
        </p:nvSpPr>
        <p:spPr>
          <a:xfrm>
            <a:off x="938017" y="1751617"/>
            <a:ext cx="6945895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300" b="1" noProof="0" dirty="0">
                <a:solidFill>
                  <a:srgbClr val="639C7B"/>
                </a:solidFill>
                <a:latin typeface="Century Gothic" panose="020B0502020202020204" pitchFamily="34" charset="0"/>
              </a:rPr>
              <a:t>Jesus ensina-me e alimenta a minha fé para que eu possa crescer como Seu discípulo. </a:t>
            </a:r>
            <a:endParaRPr lang="pt-PT" sz="5300" noProof="0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BE98C21E-503D-F422-E97C-E513DDF81720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FA4D6F-4D4C-10C6-128D-B7A5624E6F10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36367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4F44F-892A-AAF6-2A8E-02F2F5120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5E3E08-BA12-3F53-59FB-15E2B59D6D7B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799ED2F-A788-E391-3D1D-90DCFA72886B}"/>
              </a:ext>
            </a:extLst>
          </p:cNvPr>
          <p:cNvSpPr/>
          <p:nvPr/>
        </p:nvSpPr>
        <p:spPr>
          <a:xfrm>
            <a:off x="1459720" y="1504057"/>
            <a:ext cx="4538308" cy="3849886"/>
          </a:xfrm>
          <a:prstGeom prst="roundRect">
            <a:avLst/>
          </a:prstGeom>
          <a:solidFill>
            <a:srgbClr val="D298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7950914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913</Words>
  <Application>Microsoft Office PowerPoint</Application>
  <PresentationFormat>Ecrã Panorâmico</PresentationFormat>
  <Paragraphs>166</Paragraphs>
  <Slides>37</Slides>
  <Notes>3</Notes>
  <HiddenSlides>0</HiddenSlides>
  <MMClips>10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37</vt:i4>
      </vt:variant>
    </vt:vector>
  </HeadingPairs>
  <TitlesOfParts>
    <vt:vector size="44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Apresentação do PowerPoint</vt:lpstr>
      <vt:lpstr>Apresentação do PowerPoint</vt:lpstr>
      <vt:lpstr>Oração doPai Nosso</vt:lpstr>
      <vt:lpstr>Livros da Bíblia</vt:lpstr>
      <vt:lpstr>Apresentação do PowerPoint</vt:lpstr>
      <vt:lpstr>Vivos em Jesus</vt:lpstr>
      <vt:lpstr>Missionário, Missionário</vt:lpstr>
      <vt:lpstr>Missionário, Missionário</vt:lpstr>
      <vt:lpstr>Missionário, Missionário</vt:lpstr>
      <vt:lpstr>Pai Nosso</vt:lpstr>
      <vt:lpstr>Pai Nosso</vt:lpstr>
      <vt:lpstr>Pai Nosso</vt:lpstr>
      <vt:lpstr>Apresentação do PowerPoint</vt:lpstr>
      <vt:lpstr>Apresentação do PowerPoint</vt:lpstr>
      <vt:lpstr>Obrigado, Jesus</vt:lpstr>
      <vt:lpstr>Apresentação do PowerPoint</vt:lpstr>
      <vt:lpstr>Música da Visita</vt:lpstr>
      <vt:lpstr>Parabéns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João 13:35</vt:lpstr>
      <vt:lpstr>Apresentação do PowerPoint</vt:lpstr>
      <vt:lpstr>Apresentação do PowerPoint</vt:lpstr>
      <vt:lpstr>Pai Nosso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Manuela Teles</cp:lastModifiedBy>
  <cp:revision>24</cp:revision>
  <dcterms:created xsi:type="dcterms:W3CDTF">2025-11-10T16:37:45Z</dcterms:created>
  <dcterms:modified xsi:type="dcterms:W3CDTF">2026-07-27T18:49:35Z</dcterms:modified>
</cp:coreProperties>
</file>