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6"/>
  </p:notesMasterIdLst>
  <p:sldIdLst>
    <p:sldId id="338" r:id="rId3"/>
    <p:sldId id="341" r:id="rId4"/>
    <p:sldId id="351" r:id="rId5"/>
    <p:sldId id="259" r:id="rId6"/>
    <p:sldId id="343" r:id="rId7"/>
    <p:sldId id="405" r:id="rId8"/>
    <p:sldId id="406" r:id="rId9"/>
    <p:sldId id="407" r:id="rId10"/>
    <p:sldId id="391" r:id="rId11"/>
    <p:sldId id="392" r:id="rId12"/>
    <p:sldId id="397" r:id="rId13"/>
    <p:sldId id="398" r:id="rId14"/>
    <p:sldId id="399" r:id="rId15"/>
    <p:sldId id="400" r:id="rId16"/>
    <p:sldId id="401" r:id="rId17"/>
    <p:sldId id="402" r:id="rId18"/>
    <p:sldId id="337" r:id="rId19"/>
    <p:sldId id="393" r:id="rId20"/>
    <p:sldId id="256" r:id="rId21"/>
    <p:sldId id="377" r:id="rId22"/>
    <p:sldId id="378" r:id="rId23"/>
    <p:sldId id="379" r:id="rId24"/>
    <p:sldId id="380" r:id="rId25"/>
    <p:sldId id="381" r:id="rId26"/>
    <p:sldId id="394" r:id="rId27"/>
    <p:sldId id="269" r:id="rId28"/>
    <p:sldId id="277" r:id="rId29"/>
    <p:sldId id="356" r:id="rId30"/>
    <p:sldId id="375" r:id="rId31"/>
    <p:sldId id="301" r:id="rId32"/>
    <p:sldId id="404" r:id="rId33"/>
    <p:sldId id="376" r:id="rId34"/>
    <p:sldId id="39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AAC1"/>
    <a:srgbClr val="639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C78291-8B49-A443-9D95-DA888C01009C}" v="1" dt="2026-07-08T09:38:16.9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545"/>
  </p:normalViewPr>
  <p:slideViewPr>
    <p:cSldViewPr snapToGrid="0">
      <p:cViewPr varScale="1">
        <p:scale>
          <a:sx n="65" d="100"/>
          <a:sy n="65" d="100"/>
        </p:scale>
        <p:origin x="1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39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05D4B48E-4EFB-4656-DAF3-340A433A251D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817A85-FB91-8403-3192-8378499F596D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8EE25C5A-012A-A84B-C98C-60F8395B6EA6}"/>
              </a:ext>
            </a:extLst>
          </p:cNvPr>
          <p:cNvSpPr/>
          <p:nvPr/>
        </p:nvSpPr>
        <p:spPr>
          <a:xfrm>
            <a:off x="1454277" y="1504057"/>
            <a:ext cx="5338409" cy="3849886"/>
          </a:xfrm>
          <a:prstGeom prst="roundRect">
            <a:avLst/>
          </a:prstGeom>
          <a:solidFill>
            <a:srgbClr val="957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 </a:t>
            </a:r>
          </a:p>
        </p:txBody>
      </p:sp>
    </p:spTree>
    <p:extLst>
      <p:ext uri="{BB962C8B-B14F-4D97-AF65-F5344CB8AC3E}">
        <p14:creationId xmlns:p14="http://schemas.microsoft.com/office/powerpoint/2010/main" val="299988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EC79155D-9988-7004-34A7-B33FB89331CF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B7CA901-A0A7-435D-35EB-2A7F05A96AEC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776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94134BC-F426-07FA-B84A-FC442F7DDF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Vivos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8AE932A-146E-A754-68BF-C838370F9994}"/>
              </a:ext>
            </a:extLst>
          </p:cNvPr>
          <p:cNvSpPr txBox="1">
            <a:spLocks/>
          </p:cNvSpPr>
          <p:nvPr/>
        </p:nvSpPr>
        <p:spPr>
          <a:xfrm>
            <a:off x="885026" y="1730758"/>
            <a:ext cx="8600586" cy="45565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Sábado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daí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amor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Vivos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Vivos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6B16E4-3C9E-3393-A6A0-D1E64A9AD0F9}"/>
              </a:ext>
            </a:extLst>
          </p:cNvPr>
          <p:cNvSpPr txBox="1">
            <a:spLocks/>
          </p:cNvSpPr>
          <p:nvPr/>
        </p:nvSpPr>
        <p:spPr>
          <a:xfrm>
            <a:off x="89214" y="6502276"/>
            <a:ext cx="7766440" cy="331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"Alive in Jesus" by Rosie Smith,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83FF6973-1645-14E5-BB92-FC5BB622D95D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B90F71C-62B7-B812-8492-8889E73B15B3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Vivos em Jesus">
            <a:hlinkClick r:id="" action="ppaction://media"/>
            <a:extLst>
              <a:ext uri="{FF2B5EF4-FFF2-40B4-BE49-F238E27FC236}">
                <a16:creationId xmlns:a16="http://schemas.microsoft.com/office/drawing/2014/main" id="{7B5F2BB4-347F-C664-D9BA-F4A00DF13D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3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7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1855C3-4276-1651-B689-F2D1DAE4A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999D4-4564-A4FC-80DB-809A6A650A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 Deus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diz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0D6063-C602-F7F5-4C8F-C8C2A3DAE57C}"/>
              </a:ext>
            </a:extLst>
          </p:cNvPr>
          <p:cNvSpPr txBox="1">
            <a:spLocks/>
          </p:cNvSpPr>
          <p:nvPr/>
        </p:nvSpPr>
        <p:spPr>
          <a:xfrm>
            <a:off x="613319" y="1682785"/>
            <a:ext cx="8778654" cy="48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falou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abismo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“Haja luz”.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 se fez e a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escuridão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cessou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falou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um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velho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homem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“Um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filho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terás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 se fez e a tristeza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terminou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milagres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acontecem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começa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luz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brilhar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Suas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palavras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criam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curar-te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também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kern="1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(continua)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61516AD6-EF1D-4F54-AC9C-899F115431B8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3F5112-D16B-AFA4-17A2-50A52F2A9390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Se Deus Diz">
            <a:hlinkClick r:id="" action="ppaction://media"/>
            <a:extLst>
              <a:ext uri="{FF2B5EF4-FFF2-40B4-BE49-F238E27FC236}">
                <a16:creationId xmlns:a16="http://schemas.microsoft.com/office/drawing/2014/main" id="{9D0776FF-C7DF-EE62-5F32-2D48CFF8E3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6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1855C3-4276-1651-B689-F2D1DAE4A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999D4-4564-A4FC-80DB-809A6A650A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 Deus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diz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0D6063-C602-F7F5-4C8F-C8C2A3DAE57C}"/>
              </a:ext>
            </a:extLst>
          </p:cNvPr>
          <p:cNvSpPr txBox="1">
            <a:spLocks/>
          </p:cNvSpPr>
          <p:nvPr/>
        </p:nvSpPr>
        <p:spPr>
          <a:xfrm>
            <a:off x="613319" y="1682785"/>
            <a:ext cx="9144000" cy="48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falou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um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homem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cego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“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Recebe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visão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 se fez e a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escuridão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cessou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falou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um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homem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morto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“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Levanta-te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sai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 se fez e a tristeza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terminou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milagres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acontecem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começa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luz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brilhar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Suas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palavras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criam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curar-te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também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kern="1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(continua)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61516AD6-EF1D-4F54-AC9C-899F115431B8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3F5112-D16B-AFA4-17A2-50A52F2A9390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223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88ADDC-A6A8-4AD9-E6AB-3FBE40930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AEC8D-8985-1F81-741F-4AA7A5A61D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 Deus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diz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6E5066-18B0-B4A1-E5D2-D2DF446141B9}"/>
              </a:ext>
            </a:extLst>
          </p:cNvPr>
          <p:cNvSpPr txBox="1">
            <a:spLocks/>
          </p:cNvSpPr>
          <p:nvPr/>
        </p:nvSpPr>
        <p:spPr>
          <a:xfrm>
            <a:off x="613319" y="1682785"/>
            <a:ext cx="9144000" cy="48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Suas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promessas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mantém</a:t>
            </a:r>
            <a:endParaRPr kumimoji="0" lang="en-US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nunca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falhar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todas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ordens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promessas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dá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poder</a:t>
            </a:r>
            <a:endParaRPr kumimoji="0" lang="en-US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quem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confiar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’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fazer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que Ele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obedecer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Vem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N’Ele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confiar</a:t>
            </a:r>
            <a:endParaRPr kumimoji="0" lang="en-US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kern="1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(continua)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B2325BF2-76FF-8154-FA0B-01AA062541FA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08BC4A-BFBB-1CEC-7E44-E943FE1A5F26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197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2D3D92-9DA7-5B9B-FBF0-06940BBAD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AC17C-8CF0-D4E4-D98B-B9F5FF8EFA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 Deus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diz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1C40CA-A807-1E3F-E698-83B76FAAAFB4}"/>
              </a:ext>
            </a:extLst>
          </p:cNvPr>
          <p:cNvSpPr txBox="1">
            <a:spLocks/>
          </p:cNvSpPr>
          <p:nvPr/>
        </p:nvSpPr>
        <p:spPr>
          <a:xfrm>
            <a:off x="613319" y="1682785"/>
            <a:ext cx="9144000" cy="4888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milagres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acontecem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começa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luz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brilhar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Suas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palavras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tão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criam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universo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curar-te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também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Podem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curar-te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também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US" sz="28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Deixas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Deus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curar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também</a:t>
            </a:r>
            <a:r>
              <a:rPr kumimoji="0" 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7D023719-C184-1F1C-3B00-FCCCCD3D4BEB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2761F1E-986F-2248-0299-6D61D45FA9E9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116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1855C3-4276-1651-B689-F2D1DAE4A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C2A521B-FBEA-B871-8A68-1D86107F24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Sábado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1276767-AFB4-22C4-E276-099F3147B8E9}"/>
              </a:ext>
            </a:extLst>
          </p:cNvPr>
          <p:cNvSpPr txBox="1">
            <a:spLocks/>
          </p:cNvSpPr>
          <p:nvPr/>
        </p:nvSpPr>
        <p:spPr>
          <a:xfrm>
            <a:off x="586083" y="1527720"/>
            <a:ext cx="9143999" cy="4984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Criou-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salvou-nos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voltará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buscar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(x3)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Pai,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Santo Espírito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enche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corações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Neste santo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(X2)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Neste santo 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bom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lugar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La, la, la, la…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D0D39F0-3EBC-2061-E6F8-0D94900E02A5}"/>
              </a:ext>
            </a:extLst>
          </p:cNvPr>
          <p:cNvSpPr txBox="1">
            <a:spLocks/>
          </p:cNvSpPr>
          <p:nvPr/>
        </p:nvSpPr>
        <p:spPr>
          <a:xfrm>
            <a:off x="239160" y="6422772"/>
            <a:ext cx="8575500" cy="4107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"Sabbath Song" by Alexandria and Leighton Heise, copyright © 2020, Alexandria and Leighton Heise.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C9227299-1AAA-839B-94E3-39BFB1A4DF4C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8E4EF02-A5EA-04C6-0E9D-8F40F932F41F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Canção do Sábado">
            <a:hlinkClick r:id="" action="ppaction://media"/>
            <a:extLst>
              <a:ext uri="{FF2B5EF4-FFF2-40B4-BE49-F238E27FC236}">
                <a16:creationId xmlns:a16="http://schemas.microsoft.com/office/drawing/2014/main" id="{EB7DF8FA-3B20-9119-4707-7A7AE46727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3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974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FE1AEC-B3ED-AAC4-6D99-880EE9391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5BBB4FC-08C3-6EB8-BF1A-DC39A5116113}"/>
              </a:ext>
            </a:extLst>
          </p:cNvPr>
          <p:cNvSpPr/>
          <p:nvPr/>
        </p:nvSpPr>
        <p:spPr>
          <a:xfrm>
            <a:off x="928102" y="1605453"/>
            <a:ext cx="5909905" cy="4259083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602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018DFF-6B6E-2E73-6AEC-2003A4975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1C981BA-306D-842D-7ABB-7F179C214A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948" y="90460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Obrigado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, Jesus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7917B32-57B9-6124-AC2F-78931830A95E}"/>
              </a:ext>
            </a:extLst>
          </p:cNvPr>
          <p:cNvSpPr txBox="1">
            <a:spLocks/>
          </p:cNvSpPr>
          <p:nvPr/>
        </p:nvSpPr>
        <p:spPr>
          <a:xfrm>
            <a:off x="390286" y="1532750"/>
            <a:ext cx="9071935" cy="46820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Obrigado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cuidares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devolver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daquilo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Abençoa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precisa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ajudar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quem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precisa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9E44A566-CCBE-0F07-2114-D0FD41858C38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955E1DC-53E0-B949-6665-B0CC03FA3218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brigado Jesus">
            <a:hlinkClick r:id="" action="ppaction://media"/>
            <a:extLst>
              <a:ext uri="{FF2B5EF4-FFF2-40B4-BE49-F238E27FC236}">
                <a16:creationId xmlns:a16="http://schemas.microsoft.com/office/drawing/2014/main" id="{46B744B9-6CC1-FA0B-BF20-23015CF7A3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6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121BEA32-88EC-1080-3B0A-5BCEC50A5E0E}"/>
              </a:ext>
            </a:extLst>
          </p:cNvPr>
          <p:cNvSpPr/>
          <p:nvPr/>
        </p:nvSpPr>
        <p:spPr>
          <a:xfrm>
            <a:off x="825965" y="857916"/>
            <a:ext cx="6766326" cy="5142167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FACTO RÁPIDO DA MISSÃO E QUADRO DE OFERTAS</a:t>
            </a:r>
          </a:p>
        </p:txBody>
      </p:sp>
    </p:spTree>
    <p:extLst>
      <p:ext uri="{BB962C8B-B14F-4D97-AF65-F5344CB8AC3E}">
        <p14:creationId xmlns:p14="http://schemas.microsoft.com/office/powerpoint/2010/main" val="393601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1B6F01-3871-3D65-753C-6E3FE1EC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9769826-AC44-4240-F02B-8B44A47CE9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6596252-16DF-4371-4167-611C9DF01976}"/>
              </a:ext>
            </a:extLst>
          </p:cNvPr>
          <p:cNvSpPr txBox="1">
            <a:spLocks/>
          </p:cNvSpPr>
          <p:nvPr/>
        </p:nvSpPr>
        <p:spPr>
          <a:xfrm>
            <a:off x="759417" y="1716216"/>
            <a:ext cx="8548635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639BAAF-4E16-8FFA-0A8B-4C202050E088}"/>
              </a:ext>
            </a:extLst>
          </p:cNvPr>
          <p:cNvSpPr txBox="1">
            <a:spLocks/>
          </p:cNvSpPr>
          <p:nvPr/>
        </p:nvSpPr>
        <p:spPr>
          <a:xfrm>
            <a:off x="337174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0212E211-647D-474C-D11F-E06B706A32AC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D8591E0-43B9-2F1A-E60B-EDDF420ADDB2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DA951F57-C3FF-5B25-6B31-E76C10ACAB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7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9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1095AE-3263-1D76-9034-7AC151E6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7270D57-8008-E85F-21ED-1527E16DC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9D2081D-1176-6E84-3D06-94CC99D270DA}"/>
              </a:ext>
            </a:extLst>
          </p:cNvPr>
          <p:cNvSpPr txBox="1">
            <a:spLocks/>
          </p:cNvSpPr>
          <p:nvPr/>
        </p:nvSpPr>
        <p:spPr>
          <a:xfrm>
            <a:off x="697424" y="2333246"/>
            <a:ext cx="8269646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47E3AB0-6DA8-939D-A842-E04BC86040E5}"/>
              </a:ext>
            </a:extLst>
          </p:cNvPr>
          <p:cNvSpPr txBox="1">
            <a:spLocks/>
          </p:cNvSpPr>
          <p:nvPr/>
        </p:nvSpPr>
        <p:spPr>
          <a:xfrm>
            <a:off x="73599" y="6488458"/>
            <a:ext cx="8686810" cy="3014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“Happy Birthday” by Janet Sage, copyright © 2001 North American Division Corporation of Seventh-day Adventists. From Little Voices Praise Him, #39. Used by permission.</a:t>
            </a: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71D56CE1-8F21-8775-149B-0C7A76DEB5CD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ACCA84B-8E29-C2E6-F212-CC73B40D3889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Parabéns">
            <a:hlinkClick r:id="" action="ppaction://media"/>
            <a:extLst>
              <a:ext uri="{FF2B5EF4-FFF2-40B4-BE49-F238E27FC236}">
                <a16:creationId xmlns:a16="http://schemas.microsoft.com/office/drawing/2014/main" id="{1C412204-84E1-0987-5CB5-310A2639FB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5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AFB55F4-321E-9C66-FA11-D80422F961AB}"/>
              </a:ext>
            </a:extLst>
          </p:cNvPr>
          <p:cNvSpPr/>
          <p:nvPr/>
        </p:nvSpPr>
        <p:spPr>
          <a:xfrm>
            <a:off x="5460841" y="1154104"/>
            <a:ext cx="5946789" cy="4549792"/>
          </a:xfrm>
          <a:prstGeom prst="roundRect">
            <a:avLst/>
          </a:prstGeom>
          <a:solidFill>
            <a:srgbClr val="57A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2323697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172D65-09E1-A3F3-7430-018768D0F40C}"/>
              </a:ext>
            </a:extLst>
          </p:cNvPr>
          <p:cNvSpPr txBox="1"/>
          <p:nvPr/>
        </p:nvSpPr>
        <p:spPr>
          <a:xfrm>
            <a:off x="1452498" y="2035435"/>
            <a:ext cx="7009576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Jesus </a:t>
            </a:r>
            <a:r>
              <a:rPr lang="en-NZ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alimenta</a:t>
            </a:r>
            <a:r>
              <a:rPr lang="en-NZ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-me com as Suas </a:t>
            </a:r>
            <a:r>
              <a:rPr lang="en-NZ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palavras</a:t>
            </a:r>
            <a:r>
              <a:rPr lang="en-NZ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e com </a:t>
            </a:r>
            <a:r>
              <a:rPr lang="en-NZ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alimento</a:t>
            </a:r>
            <a:endParaRPr lang="en-US" sz="5300" b="1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AC5377A2-FBB8-7AAD-7AD2-1F9593027436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0D77357-861F-223A-F880-171315AD4F4D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E28E792-82E9-4F5B-5108-D00308D1209C}"/>
              </a:ext>
            </a:extLst>
          </p:cNvPr>
          <p:cNvSpPr/>
          <p:nvPr/>
        </p:nvSpPr>
        <p:spPr>
          <a:xfrm>
            <a:off x="688455" y="1390179"/>
            <a:ext cx="452257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2931745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B375B4-A464-B628-76FD-2195DF945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772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5B8E61-EDA5-EEF0-9A87-0125ACB168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E6A4498-111E-E0FF-A862-63D847C86940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166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74FE9F-6021-A0BB-D765-28E2AF45A5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8B3EDB2-46D7-C8D1-CEC6-22F55E2F2D7A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527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F48B55-5AFB-12F9-854B-54FE02DD32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4B245B9-FC07-93A9-17AC-D3FC14A2C243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362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74CEA9-AE48-75BA-15C3-ADD47D34BF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206942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BCC17EF-661B-8C6D-9AB6-3F503867BDAD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6314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03CE0E-EDF3-6ACF-8D51-2B58D56BEF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255107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95E2FEB-C9D0-0263-D267-0CD87018BEC7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122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D5CDC2-9E9C-527A-46F7-554F59316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6602F44F-689E-7980-EC29-9A892BBCA1E8}"/>
              </a:ext>
            </a:extLst>
          </p:cNvPr>
          <p:cNvSpPr/>
          <p:nvPr/>
        </p:nvSpPr>
        <p:spPr>
          <a:xfrm>
            <a:off x="688455" y="1390179"/>
            <a:ext cx="452257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40890368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7792E6DA-9536-E0C7-711B-C2F20C0B7C94}"/>
              </a:ext>
            </a:extLst>
          </p:cNvPr>
          <p:cNvSpPr/>
          <p:nvPr/>
        </p:nvSpPr>
        <p:spPr>
          <a:xfrm>
            <a:off x="22267" y="464838"/>
            <a:ext cx="4565231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6D98A37-816B-A13E-D3C4-7B268A3832A4}"/>
              </a:ext>
            </a:extLst>
          </p:cNvPr>
          <p:cNvSpPr txBox="1">
            <a:spLocks/>
          </p:cNvSpPr>
          <p:nvPr/>
        </p:nvSpPr>
        <p:spPr>
          <a:xfrm>
            <a:off x="22267" y="447585"/>
            <a:ext cx="45652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PERSONAGENS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2A7C703-B44C-30FD-C151-244A1B39687C}"/>
              </a:ext>
            </a:extLst>
          </p:cNvPr>
          <p:cNvSpPr/>
          <p:nvPr/>
        </p:nvSpPr>
        <p:spPr>
          <a:xfrm>
            <a:off x="247973" y="753012"/>
            <a:ext cx="9298772" cy="2036872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247973" y="727781"/>
            <a:ext cx="929877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Declarou-lhes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Jesus. Eu sou o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pão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da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vida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;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aquele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que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vem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 Mim, de modo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algum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terá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fome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e quem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crê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Mim jamais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terá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sede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.’” </a:t>
            </a:r>
          </a:p>
          <a:p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João 6:35</a:t>
            </a:r>
            <a:endParaRPr lang="en-A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7304D542-1788-A167-8A8E-61BCC7C7AE63}"/>
              </a:ext>
            </a:extLst>
          </p:cNvPr>
          <p:cNvSpPr/>
          <p:nvPr/>
        </p:nvSpPr>
        <p:spPr>
          <a:xfrm>
            <a:off x="9868" y="197244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9F97174-72E3-85E0-6921-181FBB314916}"/>
              </a:ext>
            </a:extLst>
          </p:cNvPr>
          <p:cNvSpPr txBox="1">
            <a:spLocks/>
          </p:cNvSpPr>
          <p:nvPr/>
        </p:nvSpPr>
        <p:spPr>
          <a:xfrm>
            <a:off x="9868" y="172013"/>
            <a:ext cx="536901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434415" y="6471251"/>
            <a:ext cx="7127997" cy="3867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"John 6:35" music by Rosie Smith, copyright © 2026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3D195A-970E-1657-4E18-04ED4D172206}"/>
              </a:ext>
            </a:extLst>
          </p:cNvPr>
          <p:cNvSpPr txBox="1">
            <a:spLocks/>
          </p:cNvSpPr>
          <p:nvPr/>
        </p:nvSpPr>
        <p:spPr>
          <a:xfrm>
            <a:off x="434415" y="1793068"/>
            <a:ext cx="8415117" cy="46173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lhes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disse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 “Eu sou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João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capítulo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6, verso 35.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lhes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disse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 “Eu sou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João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capítulo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6, verso 35.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lhes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disse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 “Eu sou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.”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2032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João 6:35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685D957F-449B-DA07-9750-3DD004BB2824}"/>
              </a:ext>
            </a:extLst>
          </p:cNvPr>
          <p:cNvSpPr/>
          <p:nvPr/>
        </p:nvSpPr>
        <p:spPr>
          <a:xfrm>
            <a:off x="-2839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CAEEC4E-3420-2170-83E9-8537ACE29740}"/>
              </a:ext>
            </a:extLst>
          </p:cNvPr>
          <p:cNvSpPr txBox="1">
            <a:spLocks/>
          </p:cNvSpPr>
          <p:nvPr/>
        </p:nvSpPr>
        <p:spPr>
          <a:xfrm>
            <a:off x="-2839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BÍBLICA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4" name="João c6 v35">
            <a:hlinkClick r:id="" action="ppaction://media"/>
            <a:extLst>
              <a:ext uri="{FF2B5EF4-FFF2-40B4-BE49-F238E27FC236}">
                <a16:creationId xmlns:a16="http://schemas.microsoft.com/office/drawing/2014/main" id="{B2BFB794-3E45-6F93-AE49-FACF41099F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159BA-B837-54B7-AEFD-B265D57E2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DBB3E67-E4C8-2B77-6327-0A5B3664DCB9}"/>
              </a:ext>
            </a:extLst>
          </p:cNvPr>
          <p:cNvSpPr/>
          <p:nvPr/>
        </p:nvSpPr>
        <p:spPr>
          <a:xfrm>
            <a:off x="6096000" y="1643621"/>
            <a:ext cx="4522575" cy="3570758"/>
          </a:xfrm>
          <a:prstGeom prst="roundRect">
            <a:avLst/>
          </a:prstGeom>
          <a:solidFill>
            <a:srgbClr val="1452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2132044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55C70-3538-CDF9-CA9E-730D362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1E72F7F-909D-A302-039A-2FC76AA92DA3}"/>
              </a:ext>
            </a:extLst>
          </p:cNvPr>
          <p:cNvSpPr/>
          <p:nvPr/>
        </p:nvSpPr>
        <p:spPr>
          <a:xfrm>
            <a:off x="991039" y="1447810"/>
            <a:ext cx="5104961" cy="384988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32817118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77B5815-7460-4FF2-54F8-6393A40B9BDC}"/>
              </a:ext>
            </a:extLst>
          </p:cNvPr>
          <p:cNvSpPr/>
          <p:nvPr/>
        </p:nvSpPr>
        <p:spPr>
          <a:xfrm>
            <a:off x="5322831" y="1554461"/>
            <a:ext cx="5442729" cy="3749078"/>
          </a:xfrm>
          <a:prstGeom prst="roundRect">
            <a:avLst/>
          </a:prstGeom>
          <a:solidFill>
            <a:srgbClr val="95A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427516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25BF78-BA30-B56A-B98E-2000E0B80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C382D2-4376-AC30-29C2-95CFE655C0E6}"/>
              </a:ext>
            </a:extLst>
          </p:cNvPr>
          <p:cNvSpPr txBox="1"/>
          <p:nvPr/>
        </p:nvSpPr>
        <p:spPr>
          <a:xfrm>
            <a:off x="1452498" y="2035435"/>
            <a:ext cx="7009576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Jesus </a:t>
            </a:r>
            <a:r>
              <a:rPr lang="en-NZ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alimentou</a:t>
            </a:r>
            <a:r>
              <a:rPr lang="en-NZ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-me com as Suas </a:t>
            </a:r>
            <a:r>
              <a:rPr lang="en-NZ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palavras</a:t>
            </a:r>
            <a:r>
              <a:rPr lang="en-NZ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e com </a:t>
            </a:r>
            <a:r>
              <a:rPr lang="en-NZ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alimento</a:t>
            </a:r>
            <a:endParaRPr lang="en-US" sz="5300" b="1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CA7164AF-A34A-85E5-BE42-471E14866280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F1ECD44-C26D-C71E-D0B6-8EDF209308ED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846451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A4F44F-892A-AAF6-2A8E-02F2F5120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85E3E08-BA12-3F53-59FB-15E2B59D6D7B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799ED2F-A788-E391-3D1D-90DCFA72886B}"/>
              </a:ext>
            </a:extLst>
          </p:cNvPr>
          <p:cNvSpPr/>
          <p:nvPr/>
        </p:nvSpPr>
        <p:spPr>
          <a:xfrm>
            <a:off x="1459720" y="1504057"/>
            <a:ext cx="4538308" cy="3849886"/>
          </a:xfrm>
          <a:prstGeom prst="roundRect">
            <a:avLst/>
          </a:prstGeom>
          <a:solidFill>
            <a:srgbClr val="D298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ORAÇÃO</a:t>
            </a:r>
          </a:p>
        </p:txBody>
      </p:sp>
    </p:spTree>
    <p:extLst>
      <p:ext uri="{BB962C8B-B14F-4D97-AF65-F5344CB8AC3E}">
        <p14:creationId xmlns:p14="http://schemas.microsoft.com/office/powerpoint/2010/main" val="27950914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</TotalTime>
  <Words>879</Words>
  <Application>Microsoft Office PowerPoint</Application>
  <PresentationFormat>Ecrã Panorâmico</PresentationFormat>
  <Paragraphs>161</Paragraphs>
  <Slides>33</Slides>
  <Notes>3</Notes>
  <HiddenSlides>0</HiddenSlides>
  <MMClips>7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33</vt:i4>
      </vt:variant>
    </vt:vector>
  </HeadingPairs>
  <TitlesOfParts>
    <vt:vector size="40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Apresentação do PowerPoint</vt:lpstr>
      <vt:lpstr>Apresentação do PowerPoint</vt:lpstr>
      <vt:lpstr>Apresentação do PowerPoint</vt:lpstr>
      <vt:lpstr>Vivos em Jesus</vt:lpstr>
      <vt:lpstr>Se Deus diz</vt:lpstr>
      <vt:lpstr>Se Deus diz</vt:lpstr>
      <vt:lpstr>Se Deus diz</vt:lpstr>
      <vt:lpstr>Se Deus diz</vt:lpstr>
      <vt:lpstr>Canção do Sábado</vt:lpstr>
      <vt:lpstr>Apresentação do PowerPoint</vt:lpstr>
      <vt:lpstr>Apresentação do PowerPoint</vt:lpstr>
      <vt:lpstr>Obrigado, Jesus</vt:lpstr>
      <vt:lpstr>Apresentação do PowerPoint</vt:lpstr>
      <vt:lpstr>Música da Visita</vt:lpstr>
      <vt:lpstr>Parabéns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João 6:35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Manuela Teles</cp:lastModifiedBy>
  <cp:revision>22</cp:revision>
  <dcterms:created xsi:type="dcterms:W3CDTF">2025-11-10T16:37:45Z</dcterms:created>
  <dcterms:modified xsi:type="dcterms:W3CDTF">2026-07-27T18:09:30Z</dcterms:modified>
</cp:coreProperties>
</file>