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6"/>
  </p:notesMasterIdLst>
  <p:sldIdLst>
    <p:sldId id="338" r:id="rId3"/>
    <p:sldId id="341" r:id="rId4"/>
    <p:sldId id="351" r:id="rId5"/>
    <p:sldId id="259" r:id="rId6"/>
    <p:sldId id="342" r:id="rId7"/>
    <p:sldId id="362" r:id="rId8"/>
    <p:sldId id="394" r:id="rId9"/>
    <p:sldId id="395" r:id="rId10"/>
    <p:sldId id="276" r:id="rId11"/>
    <p:sldId id="335" r:id="rId12"/>
    <p:sldId id="393" r:id="rId13"/>
    <p:sldId id="370" r:id="rId14"/>
    <p:sldId id="360" r:id="rId15"/>
    <p:sldId id="366" r:id="rId16"/>
    <p:sldId id="352" r:id="rId17"/>
    <p:sldId id="337" r:id="rId18"/>
    <p:sldId id="273" r:id="rId19"/>
    <p:sldId id="256" r:id="rId20"/>
    <p:sldId id="371" r:id="rId21"/>
    <p:sldId id="373" r:id="rId22"/>
    <p:sldId id="375" r:id="rId23"/>
    <p:sldId id="372" r:id="rId24"/>
    <p:sldId id="374" r:id="rId25"/>
    <p:sldId id="383" r:id="rId26"/>
    <p:sldId id="269" r:id="rId27"/>
    <p:sldId id="377" r:id="rId28"/>
    <p:sldId id="356" r:id="rId29"/>
    <p:sldId id="353" r:id="rId30"/>
    <p:sldId id="301" r:id="rId31"/>
    <p:sldId id="367" r:id="rId32"/>
    <p:sldId id="376" r:id="rId33"/>
    <p:sldId id="350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AC1"/>
    <a:srgbClr val="D0167B"/>
    <a:srgbClr val="95AC90"/>
    <a:srgbClr val="E26C43"/>
    <a:srgbClr val="57AA46"/>
    <a:srgbClr val="D298AC"/>
    <a:srgbClr val="D34B5D"/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47CCC5-C83F-A840-9635-DCE545B4135A}" v="2" dt="2026-06-11T08:23:02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79"/>
    <p:restoredTop sz="94488"/>
  </p:normalViewPr>
  <p:slideViewPr>
    <p:cSldViewPr snapToGrid="0">
      <p:cViewPr varScale="1">
        <p:scale>
          <a:sx n="65" d="100"/>
          <a:sy n="65" d="100"/>
        </p:scale>
        <p:origin x="1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D2CB5-473A-C840-AFBB-424B209F1A0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3C6F-2BCF-B648-83FA-80582074F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81771-0399-071D-AF31-7FE623AE9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876EC-66FF-4556-F103-EC7FA93FF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9E456-6BC9-2F11-67F6-ABF619DB8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85593-3A23-84CD-C967-4F2D7DC71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2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6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5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31F2-40D7-3260-E08A-2CD002FA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2DCD8-8CF2-4E6B-B1F4-971B2990B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B813-3400-EB9D-8EFD-4AB88586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96C28-4F5F-13C0-056E-BF2BA353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A0D2D-1863-41F4-0A5D-364DBCC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4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A606-E99D-C260-7317-809BFCE0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3E66-AE48-9CFF-3DA2-31B8681F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C3CB-9D40-B03A-E073-1E6512E6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D1F6-C14E-0917-E803-B7E2E128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6EEFC-D36B-01DE-D12F-D8E20661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212B-F376-1E5F-925C-A2CF8AA2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80AAB-52B4-60A2-A906-AF1EB70D1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059A-72C5-5D21-315C-9EEB6C1F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9E99-7AD6-6D32-FF42-DF0BB6CA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64E36-8222-8793-56D9-4F9314C9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7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1F58-D6C4-EE19-12B5-31560961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BF5A9-7A79-4206-C3EB-A1E85BB16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878B-0BDA-2946-2F17-69313ACCC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CF20B-0FD8-C10E-637E-256A797F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23157-327F-0F9E-3D57-00247955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AB157-9214-0F65-D7AB-5A839A6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8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4A07-3198-E0E2-8BB8-4BEE4FF8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EB01-C89F-EB6C-EF06-667531C1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583DB-EC25-F259-6B8A-76BBC3E74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CC94A-7426-0562-1295-F938DE6BD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4F32E-0F2A-9707-8137-3F778759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28735-281C-82CA-CA91-5AA9ED26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CDB0B-303E-9F5A-8539-E629E239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BB7F2-52AC-701C-41D5-A4546778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5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D60F-D243-DC7C-2B08-7E5365C6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09461-5E2C-09BE-DAF1-9D8B4F44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15002-36DC-5545-7512-60321E15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2F46D-7A3D-5715-9137-9FFD8367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53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8E065-4B2C-F6F0-BA5B-A0AC9E1E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5E6E-859A-96EC-76B5-45E7F04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C430-6C11-8B23-C401-B18FD0DC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6AEE-CC3B-8CAD-569E-D9C36D77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F3C5-9BA4-DC57-EA92-6F9933097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E5A82-BE79-D70C-86F4-47ABF9B3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6C392-8E07-F2AE-17B9-1BDB6016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D4BA6-AB6B-1C56-1C94-6C425B64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7B0A9-A284-B5E0-B91F-D3171ACE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7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0BCB-E753-EDE7-3EF3-0A5AD6CF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E65A2-886A-BA70-A621-40620CA74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238EF-AB6A-D887-C682-2BD25AC62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38A6-1C42-C8CF-6CDE-7A66C13C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2B21B-DF56-81E6-BB20-CE6D30C3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E6DD-5296-D69B-3CBD-E4E8AC24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3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4467-43D5-2D59-7B31-47B020E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60EF3-1CCC-861A-DD91-E2BC683B7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16F1-143B-DCA4-99AB-3370BA9A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A42E6-111A-272A-4F86-57025970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0B28-3DB8-91B7-7478-C54375B2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D5277-8FE6-AD09-9830-BD3295401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9BFE9-52FA-75A3-953F-EC5B1A15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6227-BADD-1772-D5E5-17D461B1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BE13E-670E-CB49-F4E3-38D3D3C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5DA7-663F-6412-B538-32BE8B5F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2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8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7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C21D6F-AFDB-9336-EEE0-764EB2D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E67AB-6412-0A0F-E5A1-E95FC395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436E-980C-AA70-F25E-93AA5F2A6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F87B8-2232-324C-8E86-A21F02EA45B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7BDD-075A-0E00-48C3-CACC0AD55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3B2B8-3106-684B-6666-C8B4BA7E9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5837E42A-8F0C-072E-5F54-E58894D28B9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052606-D762-4D72-659B-7750F1E7274A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853675" y="1520393"/>
            <a:ext cx="6477024" cy="4259083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</a:t>
            </a:r>
          </a:p>
          <a:p>
            <a:pPr lvl="0" algn="ctr"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DA MISSÃO </a:t>
            </a:r>
          </a:p>
          <a:p>
            <a:pPr lvl="0" algn="ctr"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E1AEC-B3ED-AAC4-6D99-880EE939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BBB4FC-08C3-6EB8-BF1A-DC39A5116113}"/>
              </a:ext>
            </a:extLst>
          </p:cNvPr>
          <p:cNvSpPr/>
          <p:nvPr/>
        </p:nvSpPr>
        <p:spPr>
          <a:xfrm>
            <a:off x="928102" y="1605453"/>
            <a:ext cx="5909905" cy="4259083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02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18DFF-6B6E-2E73-6AEC-2003A497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AE90-38E7-283B-D778-129E2CC74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948" y="90460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Obrigado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, Jesus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E785B21-A9F0-226A-6088-35F05F2F070C}"/>
              </a:ext>
            </a:extLst>
          </p:cNvPr>
          <p:cNvSpPr txBox="1">
            <a:spLocks/>
          </p:cNvSpPr>
          <p:nvPr/>
        </p:nvSpPr>
        <p:spPr>
          <a:xfrm>
            <a:off x="390286" y="1532750"/>
            <a:ext cx="9071935" cy="4682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Obrigado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devolver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Abençoa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quem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4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0E37F5F7-41C0-EDA3-7375-621AD152CC01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06A0E8-F72B-F586-576D-0C0B910C57F3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igado Jesus">
            <a:hlinkClick r:id="" action="ppaction://media"/>
            <a:extLst>
              <a:ext uri="{FF2B5EF4-FFF2-40B4-BE49-F238E27FC236}">
                <a16:creationId xmlns:a16="http://schemas.microsoft.com/office/drawing/2014/main" id="{C852224A-6D03-EDAF-EC69-37F16220D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B6F01-3871-3D65-753C-6E3FE1EC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7BA05-F8CE-B236-D9FF-8606B6C87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0BC1DA-704D-F901-A1C8-61DA9DE936CC}"/>
              </a:ext>
            </a:extLst>
          </p:cNvPr>
          <p:cNvSpPr txBox="1">
            <a:spLocks/>
          </p:cNvSpPr>
          <p:nvPr/>
        </p:nvSpPr>
        <p:spPr>
          <a:xfrm>
            <a:off x="759417" y="1716216"/>
            <a:ext cx="8548635" cy="4449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A933E8-F8AA-4C8B-7EB8-2D651B7D931E}"/>
              </a:ext>
            </a:extLst>
          </p:cNvPr>
          <p:cNvSpPr txBox="1">
            <a:spLocks/>
          </p:cNvSpPr>
          <p:nvPr/>
        </p:nvSpPr>
        <p:spPr>
          <a:xfrm>
            <a:off x="337174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B07AFF-7A5A-E4B6-1565-5A15B49F2C78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CA899A-505F-224C-A0DC-873C6937E7B9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57E278C9-5110-5516-4281-672BF1560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095AE-3263-1D76-9034-7AC151E6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573D-4D9F-19A0-60F1-BFD1B1A03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0B19630-8CF1-6B46-2086-B2A7C37BFD65}"/>
              </a:ext>
            </a:extLst>
          </p:cNvPr>
          <p:cNvSpPr txBox="1">
            <a:spLocks/>
          </p:cNvSpPr>
          <p:nvPr/>
        </p:nvSpPr>
        <p:spPr>
          <a:xfrm>
            <a:off x="697424" y="2333246"/>
            <a:ext cx="8269646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49AB3A-A7C8-4A21-567F-F627F05AFB37}"/>
              </a:ext>
            </a:extLst>
          </p:cNvPr>
          <p:cNvSpPr txBox="1">
            <a:spLocks/>
          </p:cNvSpPr>
          <p:nvPr/>
        </p:nvSpPr>
        <p:spPr>
          <a:xfrm>
            <a:off x="73599" y="6488458"/>
            <a:ext cx="8686810" cy="301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“Happy Birthday” by Janet Sage, copyright © 2001 North American Division Corporation of Seventh-day Adventists. From Little Voices Praise Him, #39. Used by permission.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2C20D7A-03DA-6EEC-93A0-B2339108FE02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3C3E20-AC4B-A757-5DBE-278ED93AF770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arabéns">
            <a:hlinkClick r:id="" action="ppaction://media"/>
            <a:extLst>
              <a:ext uri="{FF2B5EF4-FFF2-40B4-BE49-F238E27FC236}">
                <a16:creationId xmlns:a16="http://schemas.microsoft.com/office/drawing/2014/main" id="{EC6B03FE-3D58-5EE4-A675-3A8E704C4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5460841" y="1154104"/>
            <a:ext cx="5946789" cy="4549792"/>
          </a:xfrm>
          <a:prstGeom prst="roundRect">
            <a:avLst/>
          </a:prstGeom>
          <a:solidFill>
            <a:srgbClr val="57AA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573437" y="1958538"/>
            <a:ext cx="7206712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Deus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procura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pessoas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que O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amem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para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fazerem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parte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da Sua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grande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história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4BED542-67EC-B434-E2B9-76761C72DCCA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216567-AC2B-D734-1B94-3C1CA426AD21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88455" y="1390179"/>
            <a:ext cx="452257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A5263-ECCD-DAEA-A3B9-02385906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E20973-CBA4-9C49-5AEA-FB3958B82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8624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7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1860C4-DAAD-85EE-E85E-2473315B35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349240"/>
            <a:ext cx="12191999" cy="61595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41AA9F-C42C-DC86-CF86-C2174B5C4D70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43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A10841F-D3BC-C5EF-75B9-39C6FD5D2D9B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4A979-8787-9A69-2E26-20F978BAF4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1161" y="0"/>
            <a:ext cx="8769678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19DF8E-02B1-4E6C-8B9F-5A98DE99F62A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52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69E500-AA7B-6560-78EC-BDE2F5698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4318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228901-D24B-A429-93C4-12AF998AD7A3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44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D999E-9411-A0F9-238B-83D506035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0B193-641C-F487-10DD-7124993D1369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21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9646E-8AF8-E6E3-DD76-06B9B36CE0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64042"/>
            <a:ext cx="12192001" cy="51299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39666E-0888-21F7-DD0B-8EA336B7E4C5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50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5CDC2-9E9C-527A-46F7-554F59316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C4A933-95F4-69BA-B72F-D92317E4ADCC}"/>
              </a:ext>
            </a:extLst>
          </p:cNvPr>
          <p:cNvSpPr/>
          <p:nvPr/>
        </p:nvSpPr>
        <p:spPr>
          <a:xfrm>
            <a:off x="688455" y="1390179"/>
            <a:ext cx="479794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4089036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22267" y="464838"/>
            <a:ext cx="4565231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22267" y="447585"/>
            <a:ext cx="456523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CARTÕES DE PERSONAGENS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368E1-C409-83F2-5593-18B672F166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2558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162040E-7148-7C7F-DB0E-828DD0F2DBE1}"/>
              </a:ext>
            </a:extLst>
          </p:cNvPr>
          <p:cNvSpPr/>
          <p:nvPr/>
        </p:nvSpPr>
        <p:spPr>
          <a:xfrm>
            <a:off x="5796366" y="4928460"/>
            <a:ext cx="6395634" cy="1997126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2E185-F239-4D2E-E5DC-BE488073F996}"/>
              </a:ext>
            </a:extLst>
          </p:cNvPr>
          <p:cNvSpPr txBox="1"/>
          <p:nvPr/>
        </p:nvSpPr>
        <p:spPr>
          <a:xfrm>
            <a:off x="5873031" y="5097474"/>
            <a:ext cx="61530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Porque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para Deus nada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será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impossível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.” </a:t>
            </a:r>
          </a:p>
          <a:p>
            <a:pPr algn="r"/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Lucas 1:37</a:t>
            </a:r>
            <a:endParaRPr lang="en-A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9CEC0F-5D71-DD1F-D1B0-F60C8EFEC930}"/>
              </a:ext>
            </a:extLst>
          </p:cNvPr>
          <p:cNvSpPr/>
          <p:nvPr/>
        </p:nvSpPr>
        <p:spPr>
          <a:xfrm>
            <a:off x="9868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3E55-DDD5-CD85-8AF1-350F39F91ED0}"/>
              </a:ext>
            </a:extLst>
          </p:cNvPr>
          <p:cNvSpPr txBox="1">
            <a:spLocks/>
          </p:cNvSpPr>
          <p:nvPr/>
        </p:nvSpPr>
        <p:spPr>
          <a:xfrm>
            <a:off x="9868" y="447585"/>
            <a:ext cx="536901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429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F4CC3-A227-514F-9D9E-3CEAD02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278CA5-BE21-30E3-A814-263D233E5A27}"/>
              </a:ext>
            </a:extLst>
          </p:cNvPr>
          <p:cNvSpPr/>
          <p:nvPr/>
        </p:nvSpPr>
        <p:spPr>
          <a:xfrm>
            <a:off x="-2839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928BE8-C8DA-E1F7-BA9E-9574CF24258C}"/>
              </a:ext>
            </a:extLst>
          </p:cNvPr>
          <p:cNvSpPr txBox="1">
            <a:spLocks/>
          </p:cNvSpPr>
          <p:nvPr/>
        </p:nvSpPr>
        <p:spPr>
          <a:xfrm>
            <a:off x="-2839" y="447585"/>
            <a:ext cx="53690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F0714-52EB-BDF7-1E55-EB230CBE7648}"/>
              </a:ext>
            </a:extLst>
          </p:cNvPr>
          <p:cNvSpPr txBox="1">
            <a:spLocks/>
          </p:cNvSpPr>
          <p:nvPr/>
        </p:nvSpPr>
        <p:spPr>
          <a:xfrm>
            <a:off x="88729" y="6465278"/>
            <a:ext cx="7127997" cy="386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"Luke 1:37" music by Rosie Smith,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3D195A-970E-1657-4E18-04ED4D172206}"/>
              </a:ext>
            </a:extLst>
          </p:cNvPr>
          <p:cNvSpPr txBox="1">
            <a:spLocks/>
          </p:cNvSpPr>
          <p:nvPr/>
        </p:nvSpPr>
        <p:spPr>
          <a:xfrm>
            <a:off x="812800" y="2467010"/>
            <a:ext cx="5907112" cy="3091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p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’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Nada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impossível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Lucas 1, verso 37.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(3X)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C42FFB-A6D8-62FF-D494-5917BC577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2032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Lucas 1:37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3" name="Lucas c1 v37.mp3">
            <a:hlinkClick r:id="" action="ppaction://media"/>
            <a:extLst>
              <a:ext uri="{FF2B5EF4-FFF2-40B4-BE49-F238E27FC236}">
                <a16:creationId xmlns:a16="http://schemas.microsoft.com/office/drawing/2014/main" id="{F23C09AC-6962-6B75-4B61-A8079C88E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3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4448013" y="1311922"/>
            <a:ext cx="7045967" cy="4234156"/>
          </a:xfrm>
          <a:prstGeom prst="roundRect">
            <a:avLst/>
          </a:prstGeom>
          <a:solidFill>
            <a:srgbClr val="95A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9910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CAE17-5F02-3DD3-6C39-EDF95CB1C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084F838D-9488-1AF2-BE15-42728D1A805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AF3E75-8476-010D-72BB-4BA2B3FE82C0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7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094D8-F272-20C9-EAB1-00B59407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FB5649CD-A4BD-6E27-5916-08C87C82FFCA}"/>
              </a:ext>
            </a:extLst>
          </p:cNvPr>
          <p:cNvSpPr txBox="1"/>
          <p:nvPr/>
        </p:nvSpPr>
        <p:spPr>
          <a:xfrm>
            <a:off x="573437" y="1958538"/>
            <a:ext cx="7206712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Deus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procura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pessoas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que O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amem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para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fazerem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parte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da Sua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grande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história</a:t>
            </a:r>
            <a:r>
              <a:rPr lang="en-US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2541E820-F29A-A238-6A3E-B7A7992066F9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AA410B-021D-5697-C26F-6B641E218F04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1268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E6D90-EFED-EB62-D343-F3A2B025C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ABF4935-F4CD-05F0-5E95-07E89CF57D20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7C5203-D7D8-57BA-C34A-9B8726E23870}"/>
              </a:ext>
            </a:extLst>
          </p:cNvPr>
          <p:cNvSpPr/>
          <p:nvPr/>
        </p:nvSpPr>
        <p:spPr>
          <a:xfrm>
            <a:off x="31016" y="468869"/>
            <a:ext cx="4856207" cy="440037"/>
          </a:xfrm>
          <a:prstGeom prst="roundRect">
            <a:avLst/>
          </a:prstGeom>
          <a:solidFill>
            <a:srgbClr val="D298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FF1673-DBA8-CD43-9EDB-2011A63B32EA}"/>
              </a:ext>
            </a:extLst>
          </p:cNvPr>
          <p:cNvSpPr txBox="1">
            <a:spLocks/>
          </p:cNvSpPr>
          <p:nvPr/>
        </p:nvSpPr>
        <p:spPr>
          <a:xfrm>
            <a:off x="1615959" y="447585"/>
            <a:ext cx="14887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RESPOSTA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A5CB58-AA1E-C5C8-B544-8B591D49A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787" y="1399356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298AC"/>
                </a:solidFill>
                <a:effectLst/>
                <a:latin typeface="Century Gothic" panose="020B0502020202020204" pitchFamily="34" charset="0"/>
              </a:rPr>
              <a:t>Guia-me </a:t>
            </a:r>
            <a:r>
              <a:rPr lang="en-AU" sz="2400" b="1" dirty="0" err="1">
                <a:solidFill>
                  <a:srgbClr val="D298AC"/>
                </a:solidFill>
                <a:effectLst/>
                <a:latin typeface="Century Gothic" panose="020B0502020202020204" pitchFamily="34" charset="0"/>
              </a:rPr>
              <a:t>hoje</a:t>
            </a:r>
            <a:r>
              <a:rPr lang="en-AU" sz="2400" b="1" dirty="0">
                <a:solidFill>
                  <a:srgbClr val="D298AC"/>
                </a:solidFill>
                <a:effectLst/>
                <a:latin typeface="Century Gothic" panose="020B0502020202020204" pitchFamily="34" charset="0"/>
              </a:rPr>
              <a:t>, Senhor</a:t>
            </a:r>
            <a:endParaRPr lang="en-AU" sz="2400" dirty="0">
              <a:solidFill>
                <a:srgbClr val="D298A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B62554-7A68-A30D-6D0C-1904A7B28959}"/>
              </a:ext>
            </a:extLst>
          </p:cNvPr>
          <p:cNvSpPr txBox="1">
            <a:spLocks/>
          </p:cNvSpPr>
          <p:nvPr/>
        </p:nvSpPr>
        <p:spPr>
          <a:xfrm>
            <a:off x="405512" y="6410415"/>
            <a:ext cx="7127997" cy="386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"Lord, Please Guide Me" by Kimberly </a:t>
            </a:r>
            <a:r>
              <a:rPr lang="en-US" sz="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Houliston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, copyright © 2002 Abide Family Ministries.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15B2483-BBEC-85E3-4F9E-8B83081EE9D5}"/>
              </a:ext>
            </a:extLst>
          </p:cNvPr>
          <p:cNvSpPr txBox="1">
            <a:spLocks/>
          </p:cNvSpPr>
          <p:nvPr/>
        </p:nvSpPr>
        <p:spPr>
          <a:xfrm>
            <a:off x="815975" y="1842408"/>
            <a:ext cx="7636651" cy="3674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Guia-me,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encher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com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reflita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uia-me Hoje, Senhor">
            <a:hlinkClick r:id="" action="ppaction://media"/>
            <a:extLst>
              <a:ext uri="{FF2B5EF4-FFF2-40B4-BE49-F238E27FC236}">
                <a16:creationId xmlns:a16="http://schemas.microsoft.com/office/drawing/2014/main" id="{CEDB3D84-C82B-C265-9C70-BEF09185E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5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46513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097" y="979122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Deus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46513" y="447585"/>
            <a:ext cx="485620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5349130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7C30873-2D02-6FDF-849A-E28B4E632AA9}"/>
              </a:ext>
            </a:extLst>
          </p:cNvPr>
          <p:cNvSpPr txBox="1">
            <a:spLocks/>
          </p:cNvSpPr>
          <p:nvPr/>
        </p:nvSpPr>
        <p:spPr>
          <a:xfrm>
            <a:off x="3766088" y="1795749"/>
            <a:ext cx="7969661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9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65EF4665-EB7E-87D6-5156-92795A6B1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D298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Vivos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Sábado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-42226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"Alive in Jesus"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3E7602B-8485-0509-C8AD-11D1944F4622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916D82-7415-4C3C-90FA-7170FF791C8A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Vivos em Jesus">
            <a:hlinkClick r:id="" action="ppaction://media"/>
            <a:extLst>
              <a:ext uri="{FF2B5EF4-FFF2-40B4-BE49-F238E27FC236}">
                <a16:creationId xmlns:a16="http://schemas.microsoft.com/office/drawing/2014/main" id="{A9EB13B1-9E57-3E4A-A21D-CDE2D7149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B5D"/>
                </a:solidFill>
                <a:latin typeface="Century Gothic" panose="020B0502020202020204" pitchFamily="34" charset="0"/>
              </a:rPr>
              <a:t>Guia-me </a:t>
            </a:r>
            <a:r>
              <a:rPr lang="en-AU" sz="2400" b="1" dirty="0" err="1">
                <a:solidFill>
                  <a:srgbClr val="D34B5D"/>
                </a:solidFill>
                <a:latin typeface="Century Gothic" panose="020B0502020202020204" pitchFamily="34" charset="0"/>
              </a:rPr>
              <a:t>hoje</a:t>
            </a:r>
            <a:r>
              <a:rPr lang="en-AU" sz="2400" b="1" dirty="0">
                <a:solidFill>
                  <a:srgbClr val="D34B5D"/>
                </a:solidFill>
                <a:latin typeface="Century Gothic" panose="020B0502020202020204" pitchFamily="34" charset="0"/>
              </a:rPr>
              <a:t>, Senhor</a:t>
            </a:r>
            <a:endParaRPr lang="en-AU" sz="2400" dirty="0">
              <a:solidFill>
                <a:srgbClr val="D34B5D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DA2EDF-711E-3ACF-1611-D0833D3C7D5D}"/>
              </a:ext>
            </a:extLst>
          </p:cNvPr>
          <p:cNvSpPr txBox="1">
            <a:spLocks/>
          </p:cNvSpPr>
          <p:nvPr/>
        </p:nvSpPr>
        <p:spPr>
          <a:xfrm>
            <a:off x="815975" y="1842408"/>
            <a:ext cx="7636651" cy="3674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Guia-me,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encher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com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reflita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86BE5C-C3FC-10C8-CB14-53A4BC90629F}"/>
              </a:ext>
            </a:extLst>
          </p:cNvPr>
          <p:cNvSpPr txBox="1">
            <a:spLocks/>
          </p:cNvSpPr>
          <p:nvPr/>
        </p:nvSpPr>
        <p:spPr>
          <a:xfrm>
            <a:off x="572530" y="6443686"/>
            <a:ext cx="7127997" cy="386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"Lord, Please Guide Me" by Kimberly </a:t>
            </a:r>
            <a:r>
              <a:rPr lang="en-US" sz="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Houliston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, copyright © 2002 Abide Family Ministries.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A2B9AFBB-7F61-2441-8090-0F312855E51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8CA23A-3F34-F63A-4961-0847CBEFC53A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uia-me Hoje, Senhor">
            <a:hlinkClick r:id="" action="ppaction://media"/>
            <a:extLst>
              <a:ext uri="{FF2B5EF4-FFF2-40B4-BE49-F238E27FC236}">
                <a16:creationId xmlns:a16="http://schemas.microsoft.com/office/drawing/2014/main" id="{CFCBCD64-EC2E-9B34-F729-2EA83A6DB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03DD16-639F-0F65-CF7A-EBEB1BD09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CA0D-5174-D256-4422-E2B2E5AC8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latin typeface="Century Gothic" panose="020B0502020202020204" pitchFamily="34" charset="0"/>
              </a:rPr>
              <a:t>Oração</a:t>
            </a:r>
            <a:r>
              <a:rPr lang="en-AU" sz="2400" b="1" dirty="0">
                <a:solidFill>
                  <a:srgbClr val="D44A5C"/>
                </a:solidFill>
                <a:latin typeface="Century Gothic" panose="020B0502020202020204" pitchFamily="34" charset="0"/>
              </a:rPr>
              <a:t> do Pai </a:t>
            </a:r>
            <a:r>
              <a:rPr lang="en-AU" sz="2400" b="1" dirty="0" err="1">
                <a:solidFill>
                  <a:srgbClr val="D44A5C"/>
                </a:solidFill>
                <a:latin typeface="Century Gothic" panose="020B0502020202020204" pitchFamily="34" charset="0"/>
              </a:rPr>
              <a:t>nosso</a:t>
            </a:r>
            <a:endParaRPr lang="en-AU" sz="2400" dirty="0">
              <a:solidFill>
                <a:srgbClr val="D34B5D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C0316A-355A-0EB6-CC0B-37F069D1DF3B}"/>
              </a:ext>
            </a:extLst>
          </p:cNvPr>
          <p:cNvSpPr txBox="1">
            <a:spLocks/>
          </p:cNvSpPr>
          <p:nvPr/>
        </p:nvSpPr>
        <p:spPr>
          <a:xfrm>
            <a:off x="586083" y="1682785"/>
            <a:ext cx="8092967" cy="4842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Céu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Digno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reino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vontade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terra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livra-nos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tentações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dos males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B2BA881-02F8-4F9E-C754-BB01C8178F7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69CE14-FA4B-0F35-AC79-EA5B0D434494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rac╠ºa╠âo do Pai Nosso">
            <a:hlinkClick r:id="" action="ppaction://media"/>
            <a:extLst>
              <a:ext uri="{FF2B5EF4-FFF2-40B4-BE49-F238E27FC236}">
                <a16:creationId xmlns:a16="http://schemas.microsoft.com/office/drawing/2014/main" id="{A0D90A31-B401-A349-518F-29C92ECB4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A77FF-61CF-A9C0-B803-7F169FA68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75741-8554-EF22-B097-7EDA00608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latin typeface="Century Gothic" panose="020B0502020202020204" pitchFamily="34" charset="0"/>
              </a:rPr>
              <a:t>Oração</a:t>
            </a:r>
            <a:r>
              <a:rPr lang="en-AU" sz="2400" b="1" dirty="0">
                <a:solidFill>
                  <a:srgbClr val="D44A5C"/>
                </a:solidFill>
                <a:latin typeface="Century Gothic" panose="020B0502020202020204" pitchFamily="34" charset="0"/>
              </a:rPr>
              <a:t> do Pai </a:t>
            </a:r>
            <a:r>
              <a:rPr lang="en-AU" sz="2400" b="1" dirty="0" err="1">
                <a:solidFill>
                  <a:srgbClr val="D44A5C"/>
                </a:solidFill>
                <a:latin typeface="Century Gothic" panose="020B0502020202020204" pitchFamily="34" charset="0"/>
              </a:rPr>
              <a:t>nosso</a:t>
            </a:r>
            <a:endParaRPr lang="en-AU" sz="2400" dirty="0">
              <a:solidFill>
                <a:srgbClr val="D34B5D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D176B-213E-8EA0-1E6F-7F724FAB392A}"/>
              </a:ext>
            </a:extLst>
          </p:cNvPr>
          <p:cNvSpPr txBox="1">
            <a:spLocks/>
          </p:cNvSpPr>
          <p:nvPr/>
        </p:nvSpPr>
        <p:spPr>
          <a:xfrm>
            <a:off x="586083" y="1682785"/>
            <a:ext cx="8092967" cy="4842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reino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glória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 sempre e sempre,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Céu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Digno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reino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vontade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terra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FE210AE1-2495-26AE-0A69-C2752E236BF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596946-A7CA-680A-ADCB-47FB72B7E45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250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79329-7292-7C83-5BD3-C023F468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899F-B74C-C797-AB60-1A25E08F3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latin typeface="Century Gothic" panose="020B0502020202020204" pitchFamily="34" charset="0"/>
              </a:rPr>
              <a:t>Oração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do Pai </a:t>
            </a:r>
            <a:r>
              <a:rPr lang="en-AU" sz="2400" b="1" dirty="0" err="1">
                <a:solidFill>
                  <a:srgbClr val="D44A5C"/>
                </a:solidFill>
                <a:latin typeface="Century Gothic" panose="020B0502020202020204" pitchFamily="34" charset="0"/>
              </a:rPr>
              <a:t>nosso</a:t>
            </a:r>
            <a:endParaRPr lang="en-AU" sz="2400" dirty="0">
              <a:solidFill>
                <a:srgbClr val="D34B5D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9AE33-3415-C3CA-1EEC-5770385A7A17}"/>
              </a:ext>
            </a:extLst>
          </p:cNvPr>
          <p:cNvSpPr txBox="1">
            <a:spLocks/>
          </p:cNvSpPr>
          <p:nvPr/>
        </p:nvSpPr>
        <p:spPr>
          <a:xfrm>
            <a:off x="586083" y="1682785"/>
            <a:ext cx="8092967" cy="4842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livra-nos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tentações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dos males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reino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glória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 sempre e sempre,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8842177E-8966-791E-C525-0C40F3C1AE0A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EC34F0-C076-2189-25AB-052FB009FF5F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7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4337</TotalTime>
  <Words>877</Words>
  <Application>Microsoft Office PowerPoint</Application>
  <PresentationFormat>Ecrã Panorâmico</PresentationFormat>
  <Paragraphs>177</Paragraphs>
  <Slides>33</Slides>
  <Notes>3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Vivos em Jesus</vt:lpstr>
      <vt:lpstr>Guia-me hoje, Senhor</vt:lpstr>
      <vt:lpstr>Oração do Pai nosso</vt:lpstr>
      <vt:lpstr>Oração do Pai nosso</vt:lpstr>
      <vt:lpstr>Oração do Pai nosso</vt:lpstr>
      <vt:lpstr>Apresentação do PowerPoint</vt:lpstr>
      <vt:lpstr>Apresentação do PowerPoint</vt:lpstr>
      <vt:lpstr>Apresentação do PowerPoint</vt:lpstr>
      <vt:lpstr>Obrigado, Jesus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Lucas 1:37</vt:lpstr>
      <vt:lpstr>Apresentação do PowerPoint</vt:lpstr>
      <vt:lpstr>Apresentação do PowerPoint</vt:lpstr>
      <vt:lpstr>Apresentação do PowerPoint</vt:lpstr>
      <vt:lpstr>Guia-me hoje, Senhor</vt:lpstr>
      <vt:lpstr>Que Deus te Guarde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Apaza Romero, Fany</dc:creator>
  <cp:lastModifiedBy>Manuela Teles</cp:lastModifiedBy>
  <cp:revision>32</cp:revision>
  <dcterms:created xsi:type="dcterms:W3CDTF">2025-11-10T16:37:45Z</dcterms:created>
  <dcterms:modified xsi:type="dcterms:W3CDTF">2026-06-30T19:39:06Z</dcterms:modified>
</cp:coreProperties>
</file>