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35" r:id="rId2"/>
    <p:sldId id="336" r:id="rId3"/>
    <p:sldId id="374" r:id="rId4"/>
    <p:sldId id="394" r:id="rId5"/>
    <p:sldId id="259" r:id="rId6"/>
    <p:sldId id="395" r:id="rId7"/>
    <p:sldId id="362" r:id="rId8"/>
    <p:sldId id="396" r:id="rId9"/>
    <p:sldId id="389" r:id="rId10"/>
    <p:sldId id="294" r:id="rId11"/>
    <p:sldId id="293" r:id="rId12"/>
    <p:sldId id="337" r:id="rId13"/>
    <p:sldId id="375" r:id="rId14"/>
    <p:sldId id="397" r:id="rId15"/>
    <p:sldId id="311" r:id="rId16"/>
    <p:sldId id="357" r:id="rId17"/>
    <p:sldId id="380" r:id="rId18"/>
    <p:sldId id="274" r:id="rId19"/>
    <p:sldId id="382" r:id="rId20"/>
    <p:sldId id="313" r:id="rId21"/>
    <p:sldId id="333" r:id="rId22"/>
    <p:sldId id="280" r:id="rId23"/>
    <p:sldId id="358" r:id="rId24"/>
    <p:sldId id="383" r:id="rId25"/>
    <p:sldId id="384" r:id="rId26"/>
    <p:sldId id="385" r:id="rId27"/>
    <p:sldId id="386" r:id="rId28"/>
    <p:sldId id="387" r:id="rId29"/>
    <p:sldId id="388" r:id="rId30"/>
    <p:sldId id="326" r:id="rId31"/>
    <p:sldId id="376" r:id="rId32"/>
    <p:sldId id="315" r:id="rId33"/>
    <p:sldId id="323" r:id="rId34"/>
    <p:sldId id="381" r:id="rId35"/>
    <p:sldId id="31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E990CE-870C-F84F-9DCB-13CC3D28B0DE}" v="6" dt="2026-07-30T08:47:30.4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486"/>
    <p:restoredTop sz="94659"/>
  </p:normalViewPr>
  <p:slideViewPr>
    <p:cSldViewPr snapToGrid="0">
      <p:cViewPr varScale="1">
        <p:scale>
          <a:sx n="74" d="100"/>
          <a:sy n="74" d="100"/>
        </p:scale>
        <p:origin x="101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A724F-9AF2-E9B3-9602-98D2E1736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3FE14-B454-801C-63A9-A426DF421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58D4C-A485-F452-3FE3-B022F0DD3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FC9B9-074C-4E45-FEFC-34E3303CCE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63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5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F826A99-724E-A715-354D-390DEA3E534C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48C925E-3138-4F7C-32D4-C636CD2D970E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F253F211-3222-9AB8-F260-8AA6A9B0B2A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71CDA-7D59-E459-9D17-B1F61F40B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682D126B-0EBB-C8A9-9916-79148A8D0DA7}"/>
              </a:ext>
            </a:extLst>
          </p:cNvPr>
          <p:cNvSpPr txBox="1">
            <a:spLocks/>
          </p:cNvSpPr>
          <p:nvPr/>
        </p:nvSpPr>
        <p:spPr>
          <a:xfrm>
            <a:off x="586082" y="1492313"/>
            <a:ext cx="8309561" cy="49070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br>
              <a:rPr lang="en-US" sz="10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Vem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sentar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, pois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vou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falar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 do amigo Jesus.</a:t>
            </a:r>
            <a:endParaRPr lang="en-US" sz="28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B7D364A1-758E-90B9-3CA4-23AB007B24CD}"/>
              </a:ext>
            </a:extLst>
          </p:cNvPr>
          <p:cNvSpPr/>
          <p:nvPr/>
        </p:nvSpPr>
        <p:spPr>
          <a:xfrm>
            <a:off x="5950" y="458674"/>
            <a:ext cx="4741334" cy="440037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8C3573D-8BA8-6355-DD1C-E4E3D124C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97665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chemeClr val="tx2">
                    <a:lumMod val="50000"/>
                    <a:lumOff val="50000"/>
                  </a:schemeClr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chemeClr val="tx2">
                  <a:lumMod val="50000"/>
                  <a:lumOff val="50000"/>
                </a:schemeClr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00C28AB-56E2-E687-3DAE-E6A7B7AACE05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474728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4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444986A6-4D1B-3E23-F3A6-B4FFC8518A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6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8DD8CE9-1D60-03EB-B904-B1CD20C8362D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DE8272E-1552-90A4-6168-D10D1312BAF0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848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DF40DC9-46CA-05E6-F2E4-022B50B627F5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6FBB364-D92A-CD18-0E32-67F0113AF1C8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3514834-E808-A84B-AD63-A5A94D2A5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3C014F51-3E8E-F408-35E7-F007AF47CE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1872E99-E126-A437-C7DD-D3418EED44BC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BBD16EC-B377-C898-A3AF-8A0770B99FF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B76D55-2A21-14EA-2601-7A443AB5D833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9BF8C78-05F3-1A93-181C-671EB453E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C6BB21C3-7567-EC53-0FB1-AB109965CC2B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81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D2F09-A23B-499B-EAF7-F7B9EBB8F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659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de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Tudo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Vai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Cuidar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7D43EDF-0107-32FE-F99F-800A74CFD73F}"/>
              </a:ext>
            </a:extLst>
          </p:cNvPr>
          <p:cNvSpPr txBox="1">
            <a:spLocks/>
          </p:cNvSpPr>
          <p:nvPr/>
        </p:nvSpPr>
        <p:spPr>
          <a:xfrm>
            <a:off x="437882" y="1426754"/>
            <a:ext cx="9028089" cy="4845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o mal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assustar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coragem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enfrentar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parecem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perigos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534AB89-BE7C-E489-E930-D2D6B66EDF93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AA7AFAC-C2AA-7D73-C323-5C1528118EB1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Deus de Tudo Vai Cuidar">
            <a:hlinkClick r:id="" action="ppaction://media"/>
            <a:extLst>
              <a:ext uri="{FF2B5EF4-FFF2-40B4-BE49-F238E27FC236}">
                <a16:creationId xmlns:a16="http://schemas.microsoft.com/office/drawing/2014/main" id="{48834B74-F213-889B-5957-D3DAA6FED3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75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75160-894F-12F3-128A-79EB4F090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8F9C0-A0A6-D347-D0AF-A75D09577B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659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de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Tudo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Vai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Cuidar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AA554A4A-20B8-7B1A-5840-9BCF80AB687A}"/>
              </a:ext>
            </a:extLst>
          </p:cNvPr>
          <p:cNvSpPr txBox="1">
            <a:spLocks/>
          </p:cNvSpPr>
          <p:nvPr/>
        </p:nvSpPr>
        <p:spPr>
          <a:xfrm>
            <a:off x="437882" y="1426754"/>
            <a:ext cx="9028089" cy="4845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forças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sempre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parecem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perigos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A9A4B1B-CEFE-3956-2E46-946CA2E6993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88193D-643B-5697-14FD-61E8B25935FD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12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8EC04-906F-D9A4-125E-589451DB7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86AC6-CE7C-4ABE-1FAC-44D838E86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3509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Deus Sempre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Está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qui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E8A8A6E-EDB9-89EC-0D1C-E0D153E38A0A}"/>
              </a:ext>
            </a:extLst>
          </p:cNvPr>
          <p:cNvSpPr txBox="1">
            <a:spLocks/>
          </p:cNvSpPr>
          <p:nvPr/>
        </p:nvSpPr>
        <p:spPr>
          <a:xfrm>
            <a:off x="1035586" y="1703014"/>
            <a:ext cx="7612511" cy="4475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Esteja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chorar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sorrir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mudar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Deus sempre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9FDD51-BF57-CD53-18E5-FC71B4E49BB5}"/>
              </a:ext>
            </a:extLst>
          </p:cNvPr>
          <p:cNvSpPr txBox="1">
            <a:spLocks/>
          </p:cNvSpPr>
          <p:nvPr/>
        </p:nvSpPr>
        <p:spPr>
          <a:xfrm>
            <a:off x="-304800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"God Is Always with Me"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F1DD651-D650-7849-0DF8-96D5FE961EED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62F940-69C9-6568-2618-B9C679DA788D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1" name="Deus Sempre Está Aqui">
            <a:hlinkClick r:id="" action="ppaction://media"/>
            <a:extLst>
              <a:ext uri="{FF2B5EF4-FFF2-40B4-BE49-F238E27FC236}">
                <a16:creationId xmlns:a16="http://schemas.microsoft.com/office/drawing/2014/main" id="{733AFE2A-28C0-ACD5-5F27-9A71E5FC33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4776" y="958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13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1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4F86869-F1A5-9BF4-5D7E-E2F3854551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734C6F3-CD9E-1F2C-79C9-459751FCF2E9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D9E04EA1-7EB2-8EF5-5829-39D2B38A9B01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1F49317-7E06-C7ED-961C-E6C756E51B5B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79919548-BA86-2447-16A2-B40B0DF98D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311CA25-0036-F053-EA49-9FC8E5D7F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4D840C4-D198-823A-59C9-8AB6087F8F31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9B0A2127-D049-CCF5-452C-C3F5D8D5E9A6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AC5AEAA-56F0-29EF-12C9-9A11AB6D9820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E6EDF6C8-3045-A5BA-8E50-60574B34EF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39302DBF-FD91-6CBF-B303-4018ADB52B97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C61C3F7-E090-7E06-F3F1-99B31358BB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C8FE9259-FE73-264E-CC11-D8AC49ACF41E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9BB8EF-B42F-270B-C570-63E627B49CD0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AB4B186-C1C8-8F79-0E18-148003BC2C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DD0F7-152C-EE77-9E7E-CAB0FFB4E67F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A4B40B37-11FC-38B8-A534-20A6DD4C2A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6A4A9FD-B265-FA8E-DCBB-9E0E57933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C4902886-3A6E-1895-51E4-26AA40001078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225257-5964-8DAE-477E-8F5401240C26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E39692-5881-D576-C4F7-1C10D7A467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540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B783A5E-BBBE-2EAE-5862-504D59972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A0A3E152-C90D-9875-F5C3-1B1033415CD3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612DE70-8F54-A4A2-248A-0A108C089A7B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BCC65F7-CE25-9821-D28E-BAA617710F64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BF73C61D-9F03-405B-0870-4B61C6CCE6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690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7BC1A39-A416-7F5E-0E4E-7DC995F4BA42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662DCB-5661-B82D-1DED-EA8993F6444A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46D069A-812A-D219-4DDE-5EE1F717F118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3EA113-EE76-C851-09B8-032F915EF499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0116E75-45E6-B30E-E9BF-30B8B0120B00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4553A829-3090-2550-D100-483EFA6A9F66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4B15C5-5DF9-AE53-9F04-9705A11E1173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E30BD63C-D8D2-9CD9-FE82-4E62BFB9AE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6928834" y="407982"/>
            <a:ext cx="491614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“Aos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homens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isso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impossível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mas a Deus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tudo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possível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 </a:t>
            </a:r>
          </a:p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Mateus 19:26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A94B3D15-A217-88C7-E66B-2B58B2102482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A87F5E-3AB9-001B-A022-A304BC5AA96C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5D0A25-DE45-5338-CC94-A19023501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96A83A-C151-BA3B-36E1-D343B5DA6F1B}"/>
              </a:ext>
            </a:extLst>
          </p:cNvPr>
          <p:cNvSpPr txBox="1"/>
          <p:nvPr/>
        </p:nvSpPr>
        <p:spPr>
          <a:xfrm>
            <a:off x="769432" y="1814016"/>
            <a:ext cx="769895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 err="1">
                <a:latin typeface="Century Gothic" panose="020B0502020202020204" pitchFamily="34" charset="0"/>
              </a:rPr>
              <a:t>P’ra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ti</a:t>
            </a:r>
            <a:r>
              <a:rPr lang="en-AU" sz="3200" dirty="0">
                <a:latin typeface="Century Gothic" panose="020B0502020202020204" pitchFamily="34" charset="0"/>
              </a:rPr>
              <a:t>, </a:t>
            </a:r>
            <a:r>
              <a:rPr lang="en-AU" sz="3200" dirty="0" err="1">
                <a:latin typeface="Century Gothic" panose="020B0502020202020204" pitchFamily="34" charset="0"/>
              </a:rPr>
              <a:t>impossível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isto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. </a:t>
            </a:r>
            <a:r>
              <a:rPr lang="en-AU" sz="2000" dirty="0">
                <a:latin typeface="Century Gothic" panose="020B0502020202020204" pitchFamily="34" charset="0"/>
              </a:rPr>
              <a:t>(X3)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(Oh)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Mas a Deus </a:t>
            </a:r>
            <a:r>
              <a:rPr lang="en-AU" sz="3200" dirty="0" err="1">
                <a:latin typeface="Century Gothic" panose="020B0502020202020204" pitchFamily="34" charset="0"/>
              </a:rPr>
              <a:t>tudo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possível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endParaRPr lang="en-AU" sz="2000" dirty="0">
              <a:latin typeface="Century Gothic" panose="020B0502020202020204" pitchFamily="34" charset="0"/>
            </a:endParaRPr>
          </a:p>
          <a:p>
            <a:r>
              <a:rPr lang="en-AU" sz="3200" dirty="0" err="1">
                <a:latin typeface="Century Gothic" panose="020B0502020202020204" pitchFamily="34" charset="0"/>
              </a:rPr>
              <a:t>P’ra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ti</a:t>
            </a:r>
            <a:r>
              <a:rPr lang="en-AU" sz="3200" dirty="0">
                <a:latin typeface="Century Gothic" panose="020B0502020202020204" pitchFamily="34" charset="0"/>
              </a:rPr>
              <a:t>, </a:t>
            </a:r>
            <a:r>
              <a:rPr lang="en-AU" sz="3200" dirty="0" err="1">
                <a:latin typeface="Century Gothic" panose="020B0502020202020204" pitchFamily="34" charset="0"/>
              </a:rPr>
              <a:t>impossível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isto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. </a:t>
            </a:r>
            <a:r>
              <a:rPr lang="en-AU" sz="2000" dirty="0">
                <a:latin typeface="Century Gothic" panose="020B0502020202020204" pitchFamily="34" charset="0"/>
              </a:rPr>
              <a:t>(X3)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(Oh)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Mas a Deus </a:t>
            </a:r>
            <a:r>
              <a:rPr lang="en-AU" sz="3200" dirty="0" err="1">
                <a:latin typeface="Century Gothic" panose="020B0502020202020204" pitchFamily="34" charset="0"/>
              </a:rPr>
              <a:t>tudo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possível</a:t>
            </a:r>
            <a:r>
              <a:rPr lang="en-AU" sz="3200" dirty="0">
                <a:latin typeface="Century Gothic" panose="020B0502020202020204" pitchFamily="34" charset="0"/>
              </a:rPr>
              <a:t>. </a:t>
            </a:r>
            <a:r>
              <a:rPr lang="en-AU" sz="2000" dirty="0">
                <a:latin typeface="Century Gothic" panose="020B0502020202020204" pitchFamily="34" charset="0"/>
              </a:rPr>
              <a:t>(X3)</a:t>
            </a:r>
          </a:p>
          <a:p>
            <a:endParaRPr lang="en-AU" sz="20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Mateus 19:26</a:t>
            </a:r>
            <a:endParaRPr lang="en-AU" sz="3200" b="1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8DB013-992B-1406-8718-D8354E2423FD}"/>
              </a:ext>
            </a:extLst>
          </p:cNvPr>
          <p:cNvSpPr txBox="1">
            <a:spLocks/>
          </p:cNvSpPr>
          <p:nvPr/>
        </p:nvSpPr>
        <p:spPr>
          <a:xfrm>
            <a:off x="769432" y="6584553"/>
            <a:ext cx="7113375" cy="273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latin typeface="Century Gothic" panose="020B0502020202020204" pitchFamily="34" charset="0"/>
              </a:rPr>
              <a:t>“Matthew 19:26" music by Sean Nebblett,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E37B769-864E-EEAB-6AB6-AC8BAB20D0FC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Mateus 19:26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001FB86-50C3-997D-7F95-5FEF12A97433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F6569C8-02F6-7F37-CA75-F2F585A5C9AB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Mateus c19 v26">
            <a:hlinkClick r:id="" action="ppaction://media"/>
            <a:extLst>
              <a:ext uri="{FF2B5EF4-FFF2-40B4-BE49-F238E27FC236}">
                <a16:creationId xmlns:a16="http://schemas.microsoft.com/office/drawing/2014/main" id="{57270727-D57F-5F92-DC5F-7889F8076C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8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04879E40-B76B-1BA5-CC3B-B4DC6E230B52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78901" y="2432314"/>
            <a:ext cx="6931758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ajuda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em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todos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os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problemas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7265592-6B8F-041E-B703-5B206F719A0B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47224F3-B883-0E25-209B-95F7D60D05D3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28C08830-8EE5-FE45-9CAC-AB5F60936A3C}"/>
              </a:ext>
            </a:extLst>
          </p:cNvPr>
          <p:cNvSpPr/>
          <p:nvPr/>
        </p:nvSpPr>
        <p:spPr>
          <a:xfrm>
            <a:off x="1170092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D69155-4D36-4896-84DF-9F503DC02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C2EA6B-D41C-C369-B865-EDC6BFA50C0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9798" y="0"/>
            <a:ext cx="7239000" cy="42446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A3F9D7-A947-F231-5F89-1DC9EB4D7E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09798" y="4212337"/>
            <a:ext cx="7239000" cy="26456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91C3C0-F085-158A-090A-8D3840248C94}"/>
              </a:ext>
            </a:extLst>
          </p:cNvPr>
          <p:cNvSpPr txBox="1">
            <a:spLocks/>
          </p:cNvSpPr>
          <p:nvPr/>
        </p:nvSpPr>
        <p:spPr>
          <a:xfrm>
            <a:off x="3252515" y="664724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99AF590-51B8-9446-B792-466152D832A9}"/>
              </a:ext>
            </a:extLst>
          </p:cNvPr>
          <p:cNvSpPr txBox="1">
            <a:spLocks/>
          </p:cNvSpPr>
          <p:nvPr/>
        </p:nvSpPr>
        <p:spPr>
          <a:xfrm>
            <a:off x="3252514" y="394976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312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068B6D-36DB-EDAE-2A97-8AA2212E503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6277" y="-62753"/>
            <a:ext cx="12288277" cy="698350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BF223B7-0696-EC13-1B5F-9A5FF112595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7067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A6239F-AA00-310E-01B4-0443A01DA8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2613" y="9562"/>
            <a:ext cx="6506769" cy="683887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9DC880E-E556-8EE2-E323-A541511B2C6A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093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D0CCEA-5227-2504-1B0C-AD0543B9EB0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22153" y="0"/>
            <a:ext cx="6747693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DFC3E9-E114-CA58-917F-39B2C70B74BA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8557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638262-10B9-140F-C4A7-CDE7979A9A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2218948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2D76A0D-C48F-6A56-839E-30296EB8FEB3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235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EE5256-BC88-0773-BAED-0A79A63E40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A00E9AB-0BF9-29DE-E813-6F270B3DDE5D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2271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1524AFDF-FCC1-CEF6-3485-2C6B23888E2C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A8090B-110D-A19E-164A-C40BDECC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18C5A2-1C6D-6444-6D2C-7D819E328B54}"/>
              </a:ext>
            </a:extLst>
          </p:cNvPr>
          <p:cNvSpPr txBox="1"/>
          <p:nvPr/>
        </p:nvSpPr>
        <p:spPr>
          <a:xfrm>
            <a:off x="1078901" y="2432314"/>
            <a:ext cx="6931758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Jesus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é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o meu Deus. Ele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ajuda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-me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em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todos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os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 </a:t>
            </a:r>
            <a:r>
              <a:rPr lang="en-AU" sz="5300" b="1" dirty="0" err="1">
                <a:solidFill>
                  <a:srgbClr val="12BBB1"/>
                </a:solidFill>
                <a:latin typeface="Century Gothic" panose="020B0502020202020204" pitchFamily="34" charset="0"/>
              </a:rPr>
              <a:t>problemas</a:t>
            </a:r>
            <a:r>
              <a:rPr lang="en-AU" sz="5300" b="1" dirty="0">
                <a:solidFill>
                  <a:srgbClr val="12BBB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17CA095A-ABC1-625C-1ECA-C22CDF1038F5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2FA330-08C2-A3FB-4B8D-7029C8207A05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84701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28636121-F52E-3E52-9267-B420AB7C6F34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CA229CFA-59CC-64EC-DF8D-11903CA6F024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622E3EEC-F61E-F486-72C3-BCAD39E7132C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AE36643D-57A6-7E77-D7E5-3E57B7811F65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C15E31-584A-E4F9-14BA-B9DE02DF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0E17001B-A7B2-A1B5-A62D-5136A1367155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E450D70-47CB-D3F6-E785-DFD606593283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21" name="Rounded Rectangle 3">
            <a:extLst>
              <a:ext uri="{FF2B5EF4-FFF2-40B4-BE49-F238E27FC236}">
                <a16:creationId xmlns:a16="http://schemas.microsoft.com/office/drawing/2014/main" id="{3E0C3F25-833A-F7F2-F201-955155C907C0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A7B69B5-FF56-F008-D15A-AB157EEA7B19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3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1DA93835-562F-AA2C-FF3D-0B8E00B4B8F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16791</TotalTime>
  <Words>1044</Words>
  <Application>Microsoft Office PowerPoint</Application>
  <PresentationFormat>Ecrã Panorâmico</PresentationFormat>
  <Paragraphs>196</Paragraphs>
  <Slides>35</Slides>
  <Notes>5</Notes>
  <HiddenSlides>0</HiddenSlides>
  <MMClips>11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É hora de escutar</vt:lpstr>
      <vt:lpstr>Apresentação do PowerPoint</vt:lpstr>
      <vt:lpstr>Bom dia, meu Jesus</vt:lpstr>
      <vt:lpstr>Bom dia, meu Jesus</vt:lpstr>
      <vt:lpstr>Deus de Tudo Vai Cuidar</vt:lpstr>
      <vt:lpstr>Deus de Tudo Vai Cuidar</vt:lpstr>
      <vt:lpstr>Deus Sempre Está Aqui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103</cp:revision>
  <dcterms:created xsi:type="dcterms:W3CDTF">2025-03-02T08:19:28Z</dcterms:created>
  <dcterms:modified xsi:type="dcterms:W3CDTF">2026-07-30T15:26:19Z</dcterms:modified>
</cp:coreProperties>
</file>