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335" r:id="rId2"/>
    <p:sldId id="336" r:id="rId3"/>
    <p:sldId id="374" r:id="rId4"/>
    <p:sldId id="392" r:id="rId5"/>
    <p:sldId id="259" r:id="rId6"/>
    <p:sldId id="395" r:id="rId7"/>
    <p:sldId id="400" r:id="rId8"/>
    <p:sldId id="294" r:id="rId9"/>
    <p:sldId id="293" r:id="rId10"/>
    <p:sldId id="337" r:id="rId11"/>
    <p:sldId id="377" r:id="rId12"/>
    <p:sldId id="371" r:id="rId13"/>
    <p:sldId id="394" r:id="rId14"/>
    <p:sldId id="357" r:id="rId15"/>
    <p:sldId id="379" r:id="rId16"/>
    <p:sldId id="274" r:id="rId17"/>
    <p:sldId id="381" r:id="rId18"/>
    <p:sldId id="313" r:id="rId19"/>
    <p:sldId id="333" r:id="rId20"/>
    <p:sldId id="280" r:id="rId21"/>
    <p:sldId id="358" r:id="rId22"/>
    <p:sldId id="386" r:id="rId23"/>
    <p:sldId id="387" r:id="rId24"/>
    <p:sldId id="388" r:id="rId25"/>
    <p:sldId id="389" r:id="rId26"/>
    <p:sldId id="390" r:id="rId27"/>
    <p:sldId id="391" r:id="rId28"/>
    <p:sldId id="326" r:id="rId29"/>
    <p:sldId id="375" r:id="rId30"/>
    <p:sldId id="315" r:id="rId31"/>
    <p:sldId id="323" r:id="rId32"/>
    <p:sldId id="383" r:id="rId33"/>
    <p:sldId id="399" r:id="rId34"/>
    <p:sldId id="380" r:id="rId35"/>
    <p:sldId id="319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BBB1"/>
    <a:srgbClr val="6F0D2D"/>
    <a:srgbClr val="5CAA9B"/>
    <a:srgbClr val="E7B349"/>
    <a:srgbClr val="4E95DA"/>
    <a:srgbClr val="DB6D32"/>
    <a:srgbClr val="DA6D32"/>
    <a:srgbClr val="C95D27"/>
    <a:srgbClr val="48B3FF"/>
    <a:srgbClr val="3EA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351C48-ADE8-0448-8E26-2B20B799A325}" v="8" dt="2026-07-30T07:29:49.3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386"/>
    <p:restoredTop sz="94659"/>
  </p:normalViewPr>
  <p:slideViewPr>
    <p:cSldViewPr snapToGrid="0">
      <p:cViewPr varScale="1">
        <p:scale>
          <a:sx n="74" d="100"/>
          <a:sy n="74" d="100"/>
        </p:scale>
        <p:origin x="106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BF8A0-3F14-C345-B26F-C8D113EBE857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484FE-0F1A-7049-84A2-208BAC13C9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41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491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86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0ACC8E-18DC-DC46-8E9A-CDE7F685AE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812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3.png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7C071C9-ED37-F68D-7761-6F12A82DD52B}"/>
              </a:ext>
            </a:extLst>
          </p:cNvPr>
          <p:cNvSpPr txBox="1">
            <a:spLocks/>
          </p:cNvSpPr>
          <p:nvPr/>
        </p:nvSpPr>
        <p:spPr>
          <a:xfrm>
            <a:off x="1533293" y="652673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0F595C2D-9CD7-CA59-EFE8-A9F85CC4F9C8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0865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7F24C9-BCBD-C723-D284-5D3F8F6FB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E4A3BB30-CD91-12E6-488C-0E5FF967137C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4E95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</a:t>
            </a:r>
          </a:p>
        </p:txBody>
      </p:sp>
    </p:spTree>
    <p:extLst>
      <p:ext uri="{BB962C8B-B14F-4D97-AF65-F5344CB8AC3E}">
        <p14:creationId xmlns:p14="http://schemas.microsoft.com/office/powerpoint/2010/main" val="4044135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171CDA-7D59-E459-9D17-B1F61F40B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C9632D88-69E5-3E3E-B49C-B17B9DF5A78F}"/>
              </a:ext>
            </a:extLst>
          </p:cNvPr>
          <p:cNvSpPr txBox="1">
            <a:spLocks/>
          </p:cNvSpPr>
          <p:nvPr/>
        </p:nvSpPr>
        <p:spPr>
          <a:xfrm>
            <a:off x="586082" y="1492313"/>
            <a:ext cx="8309561" cy="4907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brinquedos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Agora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hora 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escutar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pois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amigo 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br>
              <a:rPr lang="en-US" sz="10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Vem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sentar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, pois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vou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falar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do amigo Jesus.</a:t>
            </a:r>
            <a:endParaRPr lang="en-US" sz="2800" dirty="0">
              <a:solidFill>
                <a:prstClr val="black"/>
              </a:solidFill>
              <a:latin typeface="Helvetica" pitchFamily="2" charset="0"/>
            </a:endParaRPr>
          </a:p>
        </p:txBody>
      </p: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0368D36D-3088-E499-3B96-F0C59C7883FD}"/>
              </a:ext>
            </a:extLst>
          </p:cNvPr>
          <p:cNvSpPr/>
          <p:nvPr/>
        </p:nvSpPr>
        <p:spPr>
          <a:xfrm>
            <a:off x="5950" y="458674"/>
            <a:ext cx="4741334" cy="440037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50000"/>
                  <a:lumOff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769BBB7-6D15-A548-941F-7DDBE79CDF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997665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hora de </a:t>
            </a:r>
            <a:r>
              <a:rPr lang="en-AU" sz="2400" b="1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escutar</a:t>
            </a:r>
            <a:endParaRPr lang="en-AU" sz="2400" dirty="0">
              <a:solidFill>
                <a:schemeClr val="tx2">
                  <a:lumMod val="50000"/>
                  <a:lumOff val="50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9007DF2-EB1C-EB94-327C-956ABF45EC0C}"/>
              </a:ext>
            </a:extLst>
          </p:cNvPr>
          <p:cNvSpPr txBox="1">
            <a:spLocks/>
          </p:cNvSpPr>
          <p:nvPr/>
        </p:nvSpPr>
        <p:spPr>
          <a:xfrm>
            <a:off x="0" y="435228"/>
            <a:ext cx="474728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PARA OS QUE CHEGAM MAIS CEDO</a:t>
            </a:r>
          </a:p>
        </p:txBody>
      </p:sp>
      <p:pic>
        <p:nvPicPr>
          <p:cNvPr id="14" name="É Hora de Escutar">
            <a:hlinkClick r:id="" action="ppaction://media"/>
            <a:extLst>
              <a:ext uri="{FF2B5EF4-FFF2-40B4-BE49-F238E27FC236}">
                <a16:creationId xmlns:a16="http://schemas.microsoft.com/office/drawing/2014/main" id="{661AD821-8A6D-84E3-E3BE-AF50BD7E60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16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0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0D535C-2210-66C3-810D-C097719D9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9839926-85DD-C3F5-18C3-0DC32E26C11D}"/>
              </a:ext>
            </a:extLst>
          </p:cNvPr>
          <p:cNvSpPr txBox="1">
            <a:spLocks/>
          </p:cNvSpPr>
          <p:nvPr/>
        </p:nvSpPr>
        <p:spPr>
          <a:xfrm>
            <a:off x="1533293" y="652673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265F4CEE-6193-6738-6317-4A3E16CDD7E7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6629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EFFB944-61A7-07F1-74DC-B6E26A9E8E98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F56EBAE-06CB-2D66-8896-49634F33307E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4A98CAD-888D-1123-A6F4-B83A226140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3985917" cy="405823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Bom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dia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meu Jesus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7" name="Bom Dia, Meu Jesus!">
            <a:hlinkClick r:id="" action="ppaction://media"/>
            <a:extLst>
              <a:ext uri="{FF2B5EF4-FFF2-40B4-BE49-F238E27FC236}">
                <a16:creationId xmlns:a16="http://schemas.microsoft.com/office/drawing/2014/main" id="{D5F7E4C3-3E07-3585-D9A5-CB3611CC9A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9994"/>
            <a:ext cx="812800" cy="812800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ED936A5C-7B55-3592-9A51-DAB13CFF76B4}"/>
              </a:ext>
            </a:extLst>
          </p:cNvPr>
          <p:cNvSpPr txBox="1">
            <a:spLocks/>
          </p:cNvSpPr>
          <p:nvPr/>
        </p:nvSpPr>
        <p:spPr>
          <a:xfrm>
            <a:off x="861280" y="1940525"/>
            <a:ext cx="5088759" cy="44488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Bem</a:t>
            </a:r>
            <a:r>
              <a:rPr lang="en-US" sz="3200" dirty="0">
                <a:latin typeface="Century Gothic" panose="020B0502020202020204" pitchFamily="34" charset="0"/>
              </a:rPr>
              <a:t> alto </a:t>
            </a:r>
            <a:r>
              <a:rPr lang="en-US" sz="3200" dirty="0" err="1">
                <a:latin typeface="Century Gothic" panose="020B0502020202020204" pitchFamily="34" charset="0"/>
              </a:rPr>
              <a:t>vou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cantar</a:t>
            </a:r>
            <a:r>
              <a:rPr lang="en-US" sz="3200" dirty="0">
                <a:latin typeface="Century Gothic" panose="020B0502020202020204" pitchFamily="34" charset="0"/>
              </a:rPr>
              <a:t>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4, 5, 6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Bom </a:t>
            </a:r>
            <a:r>
              <a:rPr lang="en-US" sz="3200" dirty="0" err="1">
                <a:latin typeface="Century Gothic" panose="020B0502020202020204" pitchFamily="34" charset="0"/>
              </a:rPr>
              <a:t>dia</a:t>
            </a:r>
            <a:r>
              <a:rPr lang="en-US" sz="3200" dirty="0">
                <a:latin typeface="Century Gothic" panose="020B0502020202020204" pitchFamily="34" charset="0"/>
              </a:rPr>
              <a:t>, meu Jesus!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7, 8, 9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O Sábado </a:t>
            </a:r>
            <a:r>
              <a:rPr lang="en-US" sz="3200" dirty="0" err="1">
                <a:latin typeface="Century Gothic" panose="020B0502020202020204" pitchFamily="34" charset="0"/>
              </a:rPr>
              <a:t>chegou</a:t>
            </a:r>
            <a:r>
              <a:rPr lang="en-US" sz="3200" dirty="0">
                <a:latin typeface="Century Gothic" panose="020B0502020202020204" pitchFamily="34" charset="0"/>
              </a:rPr>
              <a:t>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1, 2, 3, 4, 5, 6, 7, 8, 9, 10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Canta </a:t>
            </a:r>
            <a:r>
              <a:rPr lang="en-US" sz="3200" dirty="0" err="1">
                <a:latin typeface="Century Gothic" panose="020B0502020202020204" pitchFamily="34" charset="0"/>
              </a:rPr>
              <a:t>outra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vez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(continua)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32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3500" i="1" dirty="0">
              <a:latin typeface="Helvetica" pitchFamily="2" charset="0"/>
            </a:endParaRPr>
          </a:p>
          <a:p>
            <a:endParaRPr lang="en-US" sz="2000" i="1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6FCF471-BD17-BE80-662F-CB256B0E9638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08A9832-081A-912D-358F-018E6D4586EC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DBF59AC-4406-FE55-E195-DEB806C2C0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3985917" cy="405823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Bom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dia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meu Jesus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9E7B4B3-2EFA-2732-8E88-6B1BEC975187}"/>
              </a:ext>
            </a:extLst>
          </p:cNvPr>
          <p:cNvSpPr txBox="1">
            <a:spLocks/>
          </p:cNvSpPr>
          <p:nvPr/>
        </p:nvSpPr>
        <p:spPr>
          <a:xfrm>
            <a:off x="861280" y="1940525"/>
            <a:ext cx="5088759" cy="44488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Bem</a:t>
            </a:r>
            <a:r>
              <a:rPr lang="en-US" sz="3200" dirty="0">
                <a:latin typeface="Century Gothic" panose="020B0502020202020204" pitchFamily="34" charset="0"/>
              </a:rPr>
              <a:t> alto </a:t>
            </a:r>
            <a:r>
              <a:rPr lang="en-US" sz="3200" dirty="0" err="1">
                <a:latin typeface="Century Gothic" panose="020B0502020202020204" pitchFamily="34" charset="0"/>
              </a:rPr>
              <a:t>vou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cantar</a:t>
            </a:r>
            <a:r>
              <a:rPr lang="en-US" sz="3200" dirty="0">
                <a:latin typeface="Century Gothic" panose="020B0502020202020204" pitchFamily="34" charset="0"/>
              </a:rPr>
              <a:t>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4, 5, 6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Bom </a:t>
            </a:r>
            <a:r>
              <a:rPr lang="en-US" sz="3200" dirty="0" err="1">
                <a:latin typeface="Century Gothic" panose="020B0502020202020204" pitchFamily="34" charset="0"/>
              </a:rPr>
              <a:t>dia</a:t>
            </a:r>
            <a:r>
              <a:rPr lang="en-US" sz="3200" dirty="0">
                <a:latin typeface="Century Gothic" panose="020B0502020202020204" pitchFamily="34" charset="0"/>
              </a:rPr>
              <a:t>, meu Jesus!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7, 8, 9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O Sábado </a:t>
            </a:r>
            <a:r>
              <a:rPr lang="en-US" sz="3200" dirty="0" err="1">
                <a:latin typeface="Century Gothic" panose="020B0502020202020204" pitchFamily="34" charset="0"/>
              </a:rPr>
              <a:t>chegou</a:t>
            </a:r>
            <a:r>
              <a:rPr lang="en-US" sz="3200" dirty="0">
                <a:latin typeface="Century Gothic" panose="020B0502020202020204" pitchFamily="34" charset="0"/>
              </a:rPr>
              <a:t>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1, 2, 3, 4, 5, 6, 7, 8, 9, 10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Aqui </a:t>
            </a:r>
            <a:r>
              <a:rPr lang="en-US" sz="3200" dirty="0" err="1">
                <a:latin typeface="Century Gothic" panose="020B0502020202020204" pitchFamily="34" charset="0"/>
              </a:rPr>
              <a:t>estou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32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3500" i="1" dirty="0">
              <a:latin typeface="Helvetica" pitchFamily="2" charset="0"/>
            </a:endParaRPr>
          </a:p>
          <a:p>
            <a:endParaRPr lang="en-US" sz="2000" i="1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253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CC6DEC-A235-F7E8-40F3-E210FE1B5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D2F09-A23B-499B-EAF7-F7B9EBB8F0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Jesus é o Bom Pastor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22D851B-ADD8-E3B8-9C3C-18975B4EC6A2}"/>
              </a:ext>
            </a:extLst>
          </p:cNvPr>
          <p:cNvSpPr txBox="1">
            <a:spLocks/>
          </p:cNvSpPr>
          <p:nvPr/>
        </p:nvSpPr>
        <p:spPr>
          <a:xfrm>
            <a:off x="-43817" y="652673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“Jesus Is My Shepherd” by Coralie Fraser, copyright © 2008 Coralie Fraser. Used by permission.</a:t>
            </a:r>
            <a:endParaRPr lang="en-US" sz="8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7D43EDF-0107-32FE-F99F-800A74CFD73F}"/>
              </a:ext>
            </a:extLst>
          </p:cNvPr>
          <p:cNvSpPr txBox="1">
            <a:spLocks/>
          </p:cNvSpPr>
          <p:nvPr/>
        </p:nvSpPr>
        <p:spPr>
          <a:xfrm>
            <a:off x="1105602" y="1515758"/>
            <a:ext cx="6826573" cy="50109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é o meu pastor,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ovelha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sou.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Sempre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comigo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Seja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for.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perto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perto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Pois Ele me ama,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 Ele me ama.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1B73234-27C2-6FA5-BDC3-2C40509D56A5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5A2511F-5AF9-FAFB-2992-354EB2B7560E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Jesus é o Bom Pastor">
            <a:hlinkClick r:id="" action="ppaction://media"/>
            <a:extLst>
              <a:ext uri="{FF2B5EF4-FFF2-40B4-BE49-F238E27FC236}">
                <a16:creationId xmlns:a16="http://schemas.microsoft.com/office/drawing/2014/main" id="{4F2F9B02-3D58-2698-D772-5007D87B90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700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288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69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ED5889-B41D-1DB8-CB4D-70A44CE0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9A36DDF-5196-88FD-BF28-C1512D3602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Parabéns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6944A72-F924-B00E-45DE-B906A534A0BC}"/>
              </a:ext>
            </a:extLst>
          </p:cNvPr>
          <p:cNvSpPr txBox="1">
            <a:spLocks/>
          </p:cNvSpPr>
          <p:nvPr/>
        </p:nvSpPr>
        <p:spPr>
          <a:xfrm>
            <a:off x="792480" y="2296927"/>
            <a:ext cx="7925243" cy="31789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6DD7D5B7-2015-7AD2-B003-9444B2A2A6FE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F6D4CED-9F99-1432-3DD2-9D6D86672EC3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8" name="Parabéns">
            <a:hlinkClick r:id="" action="ppaction://media"/>
            <a:extLst>
              <a:ext uri="{FF2B5EF4-FFF2-40B4-BE49-F238E27FC236}">
                <a16:creationId xmlns:a16="http://schemas.microsoft.com/office/drawing/2014/main" id="{2D798640-7A5B-087F-9742-D848BCE880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67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113D2C-AE2C-DFCB-1E97-81AC986F6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343A51CE-1C7E-5438-15DA-A58ADC0BB7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CBE29A3C-16B5-51DF-6244-A3C38B856F73}"/>
              </a:ext>
            </a:extLst>
          </p:cNvPr>
          <p:cNvSpPr txBox="1">
            <a:spLocks/>
          </p:cNvSpPr>
          <p:nvPr/>
        </p:nvSpPr>
        <p:spPr>
          <a:xfrm>
            <a:off x="1078523" y="1716216"/>
            <a:ext cx="8229529" cy="4449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Bem-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Queremos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ver-te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outra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vez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5" name="Rounded Rectangle 4">
            <a:extLst>
              <a:ext uri="{FF2B5EF4-FFF2-40B4-BE49-F238E27FC236}">
                <a16:creationId xmlns:a16="http://schemas.microsoft.com/office/drawing/2014/main" id="{ABB29FBE-B60E-75D8-2D27-164DA8E3F30B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D6FDDEC-C9A3-6EE7-D9B8-0C47B6DC5D35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7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E4D39D50-C52F-59E5-94E5-D3D497AED2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74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0AD6D3-E406-D245-5C3B-187A98FF5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10">
            <a:extLst>
              <a:ext uri="{FF2B5EF4-FFF2-40B4-BE49-F238E27FC236}">
                <a16:creationId xmlns:a16="http://schemas.microsoft.com/office/drawing/2014/main" id="{76229F05-E975-A797-52FF-369A7F37BCE4}"/>
              </a:ext>
            </a:extLst>
          </p:cNvPr>
          <p:cNvSpPr/>
          <p:nvPr/>
        </p:nvSpPr>
        <p:spPr>
          <a:xfrm>
            <a:off x="1239864" y="885592"/>
            <a:ext cx="6581481" cy="508681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FACTO RÁPIDO DA MISSÃO E  QUADRO DE OFERTAS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323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CD5001-44B2-CD1D-5EA6-A256D2F73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1C1B9A-E7CF-8480-378F-3168B02E17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" y="84562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A Jesus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eu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vou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trazer</a:t>
            </a:r>
            <a:endParaRPr lang="en-AU" sz="2400" dirty="0">
              <a:solidFill>
                <a:srgbClr val="E6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DA624B13-AA4A-14AE-5A57-B44470976F0A}"/>
              </a:ext>
            </a:extLst>
          </p:cNvPr>
          <p:cNvSpPr/>
          <p:nvPr/>
        </p:nvSpPr>
        <p:spPr>
          <a:xfrm>
            <a:off x="0" y="388210"/>
            <a:ext cx="1982997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903169A-1BDA-B97A-B446-6C36C8600421}"/>
              </a:ext>
            </a:extLst>
          </p:cNvPr>
          <p:cNvSpPr txBox="1">
            <a:spLocks/>
          </p:cNvSpPr>
          <p:nvPr/>
        </p:nvSpPr>
        <p:spPr>
          <a:xfrm>
            <a:off x="555787" y="388210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OFERTA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0940073-9DDE-E851-4941-173A39534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323" y="1428944"/>
            <a:ext cx="8356131" cy="48802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endParaRPr lang="en-US" sz="32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gratidão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endParaRPr lang="en-US" sz="32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gratidão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(continua)</a:t>
            </a:r>
            <a:endParaRPr lang="en-US" sz="2000" dirty="0">
              <a:effectLst/>
              <a:latin typeface="Helvetica" pitchFamily="2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25184B3-5490-5EE6-CD68-41E1BE7294CE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"Open My Heart, Open My Hand"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6" name="A Jesus Eu Vou Trazer">
            <a:hlinkClick r:id="" action="ppaction://media"/>
            <a:extLst>
              <a:ext uri="{FF2B5EF4-FFF2-40B4-BE49-F238E27FC236}">
                <a16:creationId xmlns:a16="http://schemas.microsoft.com/office/drawing/2014/main" id="{DA6291D8-8A29-CF23-2C43-652E37787E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003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1BB2FA-34C9-5FCB-6D4F-300213CC2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17050987-EB35-55DB-E274-05D1F8DC33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" y="84562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A Jesus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eu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vou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trazer</a:t>
            </a:r>
            <a:endParaRPr lang="en-AU" sz="2400" dirty="0">
              <a:solidFill>
                <a:srgbClr val="E6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52B74C8D-D53D-97A4-3D0F-77784B5D0816}"/>
              </a:ext>
            </a:extLst>
          </p:cNvPr>
          <p:cNvSpPr/>
          <p:nvPr/>
        </p:nvSpPr>
        <p:spPr>
          <a:xfrm>
            <a:off x="0" y="388210"/>
            <a:ext cx="1982997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5D33601-A7CA-1A1B-4A2E-F079CD721688}"/>
              </a:ext>
            </a:extLst>
          </p:cNvPr>
          <p:cNvSpPr txBox="1">
            <a:spLocks/>
          </p:cNvSpPr>
          <p:nvPr/>
        </p:nvSpPr>
        <p:spPr>
          <a:xfrm>
            <a:off x="0" y="388210"/>
            <a:ext cx="198299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OFERTA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A6084207-004D-072E-A60C-A0EF332F0C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323" y="1428944"/>
            <a:ext cx="8356131" cy="48802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P’ra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igreja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para 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missão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P’ra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igreja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para 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missão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  <a:endParaRPr lang="en-US" sz="2000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386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7CEF16-A874-A5B8-2E51-7B96A6FF0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CF81009-72C1-D20D-1978-D8EA35DD3C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5CAA9B"/>
                </a:solidFill>
                <a:effectLst/>
                <a:latin typeface="Century Gothic" panose="020B0502020202020204" pitchFamily="34" charset="0"/>
              </a:rPr>
              <a:t>Vou </a:t>
            </a:r>
            <a:r>
              <a:rPr lang="en-AU" sz="2400" b="1" dirty="0" err="1">
                <a:solidFill>
                  <a:srgbClr val="5CAA9B"/>
                </a:solidFill>
                <a:effectLst/>
                <a:latin typeface="Century Gothic" panose="020B0502020202020204" pitchFamily="34" charset="0"/>
              </a:rPr>
              <a:t>orar</a:t>
            </a:r>
            <a:endParaRPr lang="en-AU" sz="2400" dirty="0">
              <a:solidFill>
                <a:srgbClr val="5CAA9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9C7DB790-9FEF-D1E4-EAB5-D821EC82B8C1}"/>
              </a:ext>
            </a:extLst>
          </p:cNvPr>
          <p:cNvSpPr/>
          <p:nvPr/>
        </p:nvSpPr>
        <p:spPr>
          <a:xfrm>
            <a:off x="0" y="477081"/>
            <a:ext cx="3973794" cy="440037"/>
          </a:xfrm>
          <a:prstGeom prst="roundRect">
            <a:avLst/>
          </a:prstGeom>
          <a:solidFill>
            <a:srgbClr val="5CAA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B4E9E50-7160-45EF-7B93-63E8CC101FAB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397379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 DE 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2976411-5898-0140-1FB6-4EC03FDD0722}"/>
              </a:ext>
            </a:extLst>
          </p:cNvPr>
          <p:cNvSpPr txBox="1">
            <a:spLocks/>
          </p:cNvSpPr>
          <p:nvPr/>
        </p:nvSpPr>
        <p:spPr>
          <a:xfrm>
            <a:off x="1037216" y="1755648"/>
            <a:ext cx="7619896" cy="4360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meu Pai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meu Pai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Junto as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mãos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Fecho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olhos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8" name="Vou Orar">
            <a:hlinkClick r:id="" action="ppaction://media"/>
            <a:extLst>
              <a:ext uri="{FF2B5EF4-FFF2-40B4-BE49-F238E27FC236}">
                <a16:creationId xmlns:a16="http://schemas.microsoft.com/office/drawing/2014/main" id="{F61BCAFC-F2AB-82B4-E1AF-9B96CDC3E6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724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6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8B08C-A017-B046-E1EC-7E97057F3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70B94435-B6D4-19F8-AC52-924B5D59385B}"/>
              </a:ext>
            </a:extLst>
          </p:cNvPr>
          <p:cNvSpPr/>
          <p:nvPr/>
        </p:nvSpPr>
        <p:spPr>
          <a:xfrm>
            <a:off x="1254136" y="1174499"/>
            <a:ext cx="5901891" cy="4509002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 DE DEUS</a:t>
            </a:r>
          </a:p>
        </p:txBody>
      </p:sp>
    </p:spTree>
    <p:extLst>
      <p:ext uri="{BB962C8B-B14F-4D97-AF65-F5344CB8AC3E}">
        <p14:creationId xmlns:p14="http://schemas.microsoft.com/office/powerpoint/2010/main" val="3574965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FAE87D-38C4-BF6E-F6D4-41D7EC531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133A45E-CCC9-46CF-8590-BB822E4D4441}"/>
              </a:ext>
            </a:extLst>
          </p:cNvPr>
          <p:cNvSpPr txBox="1">
            <a:spLocks/>
          </p:cNvSpPr>
          <p:nvPr/>
        </p:nvSpPr>
        <p:spPr>
          <a:xfrm>
            <a:off x="1121675" y="469068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SONG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206DAB7-C2AA-6579-5735-05E196E34456}"/>
              </a:ext>
            </a:extLst>
          </p:cNvPr>
          <p:cNvSpPr txBox="1">
            <a:spLocks/>
          </p:cNvSpPr>
          <p:nvPr/>
        </p:nvSpPr>
        <p:spPr>
          <a:xfrm>
            <a:off x="707497" y="1626768"/>
            <a:ext cx="7665322" cy="46646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escavar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fundo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encontrar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grande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tesouro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Melhor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prata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rubi,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bela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EE75861-0276-CC52-956E-38C2FC11C22C}"/>
              </a:ext>
            </a:extLst>
          </p:cNvPr>
          <p:cNvSpPr txBox="1">
            <a:spLocks/>
          </p:cNvSpPr>
          <p:nvPr/>
        </p:nvSpPr>
        <p:spPr>
          <a:xfrm>
            <a:off x="406414" y="113175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rgbClr val="6F0D2D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 Grande </a:t>
            </a:r>
            <a:r>
              <a:rPr lang="en-AU" sz="2400" b="1" dirty="0">
                <a:solidFill>
                  <a:srgbClr val="6F0D2D"/>
                </a:solidFill>
                <a:latin typeface="Century Gothic" panose="020B0502020202020204" pitchFamily="34" charset="0"/>
              </a:rPr>
              <a:t>T</a:t>
            </a:r>
            <a:r>
              <a:rPr kumimoji="0" lang="en-A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6F0D2D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esouro</a:t>
            </a:r>
            <a:endParaRPr kumimoji="0" lang="en-AU" sz="2400" b="0" i="0" u="none" strike="noStrike" kern="1200" cap="none" spc="0" normalizeH="0" baseline="0" noProof="0" dirty="0">
              <a:ln>
                <a:noFill/>
              </a:ln>
              <a:solidFill>
                <a:srgbClr val="6F0D2D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4B1F563-0674-E62A-965B-A897FA13AFE4}"/>
              </a:ext>
            </a:extLst>
          </p:cNvPr>
          <p:cNvSpPr txBox="1">
            <a:spLocks/>
          </p:cNvSpPr>
          <p:nvPr/>
        </p:nvSpPr>
        <p:spPr>
          <a:xfrm>
            <a:off x="0" y="6582799"/>
            <a:ext cx="7902992" cy="2736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"The Greatest Treasure" by Rosie Smith, copyright © 2024 General Conference Corporation® of Seventh-day Adventists.</a:t>
            </a:r>
            <a:endParaRPr lang="en-US" sz="8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ounded Rectangle 17">
            <a:extLst>
              <a:ext uri="{FF2B5EF4-FFF2-40B4-BE49-F238E27FC236}">
                <a16:creationId xmlns:a16="http://schemas.microsoft.com/office/drawing/2014/main" id="{14AD9E8F-4C22-EADA-4511-951061CE21AF}"/>
              </a:ext>
            </a:extLst>
          </p:cNvPr>
          <p:cNvSpPr/>
          <p:nvPr/>
        </p:nvSpPr>
        <p:spPr>
          <a:xfrm>
            <a:off x="0" y="469068"/>
            <a:ext cx="2372497" cy="440037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8DB73FB-4FCD-85D8-F2BF-09DD01430030}"/>
              </a:ext>
            </a:extLst>
          </p:cNvPr>
          <p:cNvSpPr txBox="1">
            <a:spLocks/>
          </p:cNvSpPr>
          <p:nvPr/>
        </p:nvSpPr>
        <p:spPr>
          <a:xfrm>
            <a:off x="0" y="469068"/>
            <a:ext cx="237249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Canção</a:t>
            </a:r>
            <a:endParaRPr lang="en-AU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O Grande Tesouro">
            <a:hlinkClick r:id="" action="ppaction://media"/>
            <a:extLst>
              <a:ext uri="{FF2B5EF4-FFF2-40B4-BE49-F238E27FC236}">
                <a16:creationId xmlns:a16="http://schemas.microsoft.com/office/drawing/2014/main" id="{1C999D89-1A26-44AB-146A-A736D660B3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17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73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0FAE1F-DFB5-8078-7527-A5C487BB9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E8EC0DA5-1750-D314-F50C-D44270BC78CE}"/>
              </a:ext>
            </a:extLst>
          </p:cNvPr>
          <p:cNvSpPr/>
          <p:nvPr/>
        </p:nvSpPr>
        <p:spPr>
          <a:xfrm>
            <a:off x="5715001" y="3429000"/>
            <a:ext cx="6185648" cy="2420471"/>
          </a:xfrm>
          <a:prstGeom prst="rect">
            <a:avLst/>
          </a:pr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73E956-95DC-980D-F523-BDFD4748F529}"/>
              </a:ext>
            </a:extLst>
          </p:cNvPr>
          <p:cNvSpPr txBox="1"/>
          <p:nvPr/>
        </p:nvSpPr>
        <p:spPr>
          <a:xfrm>
            <a:off x="5836024" y="3595278"/>
            <a:ext cx="606462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“As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minhas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ovelhas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ouvem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minha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voz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, e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eu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as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conheço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, e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elas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me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seguem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.” </a:t>
            </a:r>
          </a:p>
          <a:p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João 10:27</a:t>
            </a:r>
          </a:p>
          <a:p>
            <a:pPr algn="r"/>
            <a:endParaRPr lang="en-AU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0CDAB57C-D45D-1805-26C4-3C7709C1ADED}"/>
              </a:ext>
            </a:extLst>
          </p:cNvPr>
          <p:cNvSpPr/>
          <p:nvPr/>
        </p:nvSpPr>
        <p:spPr>
          <a:xfrm>
            <a:off x="0" y="461166"/>
            <a:ext cx="3462528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FA32966-318B-CD37-D559-29027A92F139}"/>
              </a:ext>
            </a:extLst>
          </p:cNvPr>
          <p:cNvSpPr txBox="1">
            <a:spLocks/>
          </p:cNvSpPr>
          <p:nvPr/>
        </p:nvSpPr>
        <p:spPr>
          <a:xfrm>
            <a:off x="1" y="447585"/>
            <a:ext cx="3462528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280037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9CD869-259E-EC87-5779-5B22016B3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CDAF7D-2CB6-EBBE-A5EE-6D25FC1F82DB}"/>
              </a:ext>
            </a:extLst>
          </p:cNvPr>
          <p:cNvSpPr txBox="1"/>
          <p:nvPr/>
        </p:nvSpPr>
        <p:spPr>
          <a:xfrm>
            <a:off x="336175" y="2149761"/>
            <a:ext cx="841785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800" dirty="0">
                <a:latin typeface="Century Gothic" panose="020B0502020202020204" pitchFamily="34" charset="0"/>
              </a:rPr>
              <a:t>A </a:t>
            </a:r>
            <a:r>
              <a:rPr lang="en-AU" sz="2800" dirty="0" err="1">
                <a:latin typeface="Century Gothic" panose="020B0502020202020204" pitchFamily="34" charset="0"/>
              </a:rPr>
              <a:t>voz</a:t>
            </a:r>
            <a:r>
              <a:rPr lang="en-AU" sz="2800" dirty="0">
                <a:latin typeface="Century Gothic" panose="020B0502020202020204" pitchFamily="34" charset="0"/>
              </a:rPr>
              <a:t> do Pastor </a:t>
            </a:r>
            <a:r>
              <a:rPr lang="en-AU" sz="2800" dirty="0" err="1">
                <a:latin typeface="Century Gothic" panose="020B0502020202020204" pitchFamily="34" charset="0"/>
              </a:rPr>
              <a:t>é</a:t>
            </a:r>
            <a:r>
              <a:rPr lang="en-AU" sz="2800" dirty="0">
                <a:latin typeface="Century Gothic" panose="020B0502020202020204" pitchFamily="34" charset="0"/>
              </a:rPr>
              <a:t> </a:t>
            </a:r>
            <a:r>
              <a:rPr lang="en-AU" sz="2800" dirty="0" err="1">
                <a:latin typeface="Century Gothic" panose="020B0502020202020204" pitchFamily="34" charset="0"/>
              </a:rPr>
              <a:t>seguida</a:t>
            </a:r>
            <a:r>
              <a:rPr lang="en-AU" sz="2800" dirty="0">
                <a:latin typeface="Century Gothic" panose="020B0502020202020204" pitchFamily="34" charset="0"/>
              </a:rPr>
              <a:t> </a:t>
            </a:r>
            <a:r>
              <a:rPr lang="en-AU" sz="2800" dirty="0" err="1">
                <a:latin typeface="Century Gothic" panose="020B0502020202020204" pitchFamily="34" charset="0"/>
              </a:rPr>
              <a:t>pelo</a:t>
            </a:r>
            <a:r>
              <a:rPr lang="en-AU" sz="2800" dirty="0">
                <a:latin typeface="Century Gothic" panose="020B0502020202020204" pitchFamily="34" charset="0"/>
              </a:rPr>
              <a:t> </a:t>
            </a:r>
            <a:r>
              <a:rPr lang="en-AU" sz="2800" dirty="0" err="1">
                <a:latin typeface="Century Gothic" panose="020B0502020202020204" pitchFamily="34" charset="0"/>
              </a:rPr>
              <a:t>rebanho</a:t>
            </a:r>
            <a:r>
              <a:rPr lang="en-AU" sz="2800" dirty="0">
                <a:latin typeface="Century Gothic" panose="020B0502020202020204" pitchFamily="34" charset="0"/>
              </a:rPr>
              <a:t> </a:t>
            </a:r>
            <a:r>
              <a:rPr lang="en-AU" sz="2800" dirty="0" err="1">
                <a:latin typeface="Century Gothic" panose="020B0502020202020204" pitchFamily="34" charset="0"/>
              </a:rPr>
              <a:t>seu</a:t>
            </a:r>
            <a:r>
              <a:rPr lang="en-AU" sz="2800" dirty="0">
                <a:latin typeface="Century Gothic" panose="020B0502020202020204" pitchFamily="34" charset="0"/>
              </a:rPr>
              <a:t>.</a:t>
            </a:r>
          </a:p>
          <a:p>
            <a:r>
              <a:rPr lang="en-AU" sz="2800" dirty="0">
                <a:latin typeface="Century Gothic" panose="020B0502020202020204" pitchFamily="34" charset="0"/>
              </a:rPr>
              <a:t>E Deus me </a:t>
            </a:r>
            <a:r>
              <a:rPr lang="en-AU" sz="2800" dirty="0" err="1">
                <a:latin typeface="Century Gothic" panose="020B0502020202020204" pitchFamily="34" charset="0"/>
              </a:rPr>
              <a:t>conhece</a:t>
            </a:r>
            <a:r>
              <a:rPr lang="en-AU" sz="2800" dirty="0">
                <a:latin typeface="Century Gothic" panose="020B0502020202020204" pitchFamily="34" charset="0"/>
              </a:rPr>
              <a:t> e </a:t>
            </a:r>
            <a:r>
              <a:rPr lang="en-AU" sz="2800" dirty="0" err="1">
                <a:latin typeface="Century Gothic" panose="020B0502020202020204" pitchFamily="34" charset="0"/>
              </a:rPr>
              <a:t>eu</a:t>
            </a:r>
            <a:r>
              <a:rPr lang="en-AU" sz="2800" dirty="0">
                <a:latin typeface="Century Gothic" panose="020B0502020202020204" pitchFamily="34" charset="0"/>
              </a:rPr>
              <a:t> </a:t>
            </a:r>
            <a:r>
              <a:rPr lang="en-AU" sz="2800" dirty="0" err="1">
                <a:latin typeface="Century Gothic" panose="020B0502020202020204" pitchFamily="34" charset="0"/>
              </a:rPr>
              <a:t>sigo</a:t>
            </a:r>
            <a:r>
              <a:rPr lang="en-AU" sz="2800" dirty="0">
                <a:latin typeface="Century Gothic" panose="020B0502020202020204" pitchFamily="34" charset="0"/>
              </a:rPr>
              <a:t> a </a:t>
            </a:r>
            <a:r>
              <a:rPr lang="en-AU" sz="2800" dirty="0" err="1">
                <a:latin typeface="Century Gothic" panose="020B0502020202020204" pitchFamily="34" charset="0"/>
              </a:rPr>
              <a:t>sua</a:t>
            </a:r>
            <a:r>
              <a:rPr lang="en-AU" sz="2800" dirty="0">
                <a:latin typeface="Century Gothic" panose="020B0502020202020204" pitchFamily="34" charset="0"/>
              </a:rPr>
              <a:t> </a:t>
            </a:r>
            <a:r>
              <a:rPr lang="en-AU" sz="2800" dirty="0" err="1">
                <a:latin typeface="Century Gothic" panose="020B0502020202020204" pitchFamily="34" charset="0"/>
              </a:rPr>
              <a:t>voz</a:t>
            </a:r>
            <a:r>
              <a:rPr lang="en-AU" sz="2800" dirty="0">
                <a:latin typeface="Century Gothic" panose="020B0502020202020204" pitchFamily="34" charset="0"/>
              </a:rPr>
              <a:t>.</a:t>
            </a:r>
          </a:p>
          <a:p>
            <a:r>
              <a:rPr lang="en-AU" sz="2800" dirty="0">
                <a:latin typeface="Century Gothic" panose="020B0502020202020204" pitchFamily="34" charset="0"/>
              </a:rPr>
              <a:t>João 10:27</a:t>
            </a:r>
          </a:p>
          <a:p>
            <a:endParaRPr lang="en-AU" sz="2800" dirty="0">
              <a:latin typeface="Century Gothic" panose="020B0502020202020204" pitchFamily="34" charset="0"/>
            </a:endParaRPr>
          </a:p>
          <a:p>
            <a:r>
              <a:rPr lang="en-AU" sz="2800" dirty="0">
                <a:latin typeface="Century Gothic" panose="020B0502020202020204" pitchFamily="34" charset="0"/>
              </a:rPr>
              <a:t>A </a:t>
            </a:r>
            <a:r>
              <a:rPr lang="en-AU" sz="2800" dirty="0" err="1">
                <a:latin typeface="Century Gothic" panose="020B0502020202020204" pitchFamily="34" charset="0"/>
              </a:rPr>
              <a:t>voz</a:t>
            </a:r>
            <a:r>
              <a:rPr lang="en-AU" sz="2800" dirty="0">
                <a:latin typeface="Century Gothic" panose="020B0502020202020204" pitchFamily="34" charset="0"/>
              </a:rPr>
              <a:t> do Pastor </a:t>
            </a:r>
            <a:r>
              <a:rPr lang="en-AU" sz="2800" dirty="0" err="1">
                <a:latin typeface="Century Gothic" panose="020B0502020202020204" pitchFamily="34" charset="0"/>
              </a:rPr>
              <a:t>é</a:t>
            </a:r>
            <a:r>
              <a:rPr lang="en-AU" sz="2800" dirty="0">
                <a:latin typeface="Century Gothic" panose="020B0502020202020204" pitchFamily="34" charset="0"/>
              </a:rPr>
              <a:t> </a:t>
            </a:r>
            <a:r>
              <a:rPr lang="en-AU" sz="2800" dirty="0" err="1">
                <a:latin typeface="Century Gothic" panose="020B0502020202020204" pitchFamily="34" charset="0"/>
              </a:rPr>
              <a:t>seguida</a:t>
            </a:r>
            <a:r>
              <a:rPr lang="en-AU" sz="2800" dirty="0">
                <a:latin typeface="Century Gothic" panose="020B0502020202020204" pitchFamily="34" charset="0"/>
              </a:rPr>
              <a:t> </a:t>
            </a:r>
            <a:r>
              <a:rPr lang="en-AU" sz="2800" dirty="0" err="1">
                <a:latin typeface="Century Gothic" panose="020B0502020202020204" pitchFamily="34" charset="0"/>
              </a:rPr>
              <a:t>pelo</a:t>
            </a:r>
            <a:r>
              <a:rPr lang="en-AU" sz="2800" dirty="0">
                <a:latin typeface="Century Gothic" panose="020B0502020202020204" pitchFamily="34" charset="0"/>
              </a:rPr>
              <a:t> </a:t>
            </a:r>
            <a:r>
              <a:rPr lang="en-AU" sz="2800" dirty="0" err="1">
                <a:latin typeface="Century Gothic" panose="020B0502020202020204" pitchFamily="34" charset="0"/>
              </a:rPr>
              <a:t>rebanho</a:t>
            </a:r>
            <a:r>
              <a:rPr lang="en-AU" sz="2800" dirty="0">
                <a:latin typeface="Century Gothic" panose="020B0502020202020204" pitchFamily="34" charset="0"/>
              </a:rPr>
              <a:t> </a:t>
            </a:r>
            <a:r>
              <a:rPr lang="en-AU" sz="2800" dirty="0" err="1">
                <a:latin typeface="Century Gothic" panose="020B0502020202020204" pitchFamily="34" charset="0"/>
              </a:rPr>
              <a:t>seu</a:t>
            </a:r>
            <a:r>
              <a:rPr lang="en-AU" sz="2800" dirty="0">
                <a:latin typeface="Century Gothic" panose="020B0502020202020204" pitchFamily="34" charset="0"/>
              </a:rPr>
              <a:t>.</a:t>
            </a:r>
          </a:p>
          <a:p>
            <a:r>
              <a:rPr lang="en-AU" sz="2800" dirty="0">
                <a:latin typeface="Century Gothic" panose="020B0502020202020204" pitchFamily="34" charset="0"/>
              </a:rPr>
              <a:t>E Deus me </a:t>
            </a:r>
            <a:r>
              <a:rPr lang="en-AU" sz="2800" dirty="0" err="1">
                <a:latin typeface="Century Gothic" panose="020B0502020202020204" pitchFamily="34" charset="0"/>
              </a:rPr>
              <a:t>conhece</a:t>
            </a:r>
            <a:r>
              <a:rPr lang="en-AU" sz="2800" dirty="0">
                <a:latin typeface="Century Gothic" panose="020B0502020202020204" pitchFamily="34" charset="0"/>
              </a:rPr>
              <a:t> e </a:t>
            </a:r>
            <a:r>
              <a:rPr lang="en-AU" sz="2800" dirty="0" err="1">
                <a:latin typeface="Century Gothic" panose="020B0502020202020204" pitchFamily="34" charset="0"/>
              </a:rPr>
              <a:t>eu</a:t>
            </a:r>
            <a:r>
              <a:rPr lang="en-AU" sz="2800" dirty="0">
                <a:latin typeface="Century Gothic" panose="020B0502020202020204" pitchFamily="34" charset="0"/>
              </a:rPr>
              <a:t> </a:t>
            </a:r>
            <a:r>
              <a:rPr lang="en-AU" sz="2800" dirty="0" err="1">
                <a:latin typeface="Century Gothic" panose="020B0502020202020204" pitchFamily="34" charset="0"/>
              </a:rPr>
              <a:t>sigo</a:t>
            </a:r>
            <a:r>
              <a:rPr lang="en-AU" sz="2800" dirty="0">
                <a:latin typeface="Century Gothic" panose="020B0502020202020204" pitchFamily="34" charset="0"/>
              </a:rPr>
              <a:t> a </a:t>
            </a:r>
            <a:r>
              <a:rPr lang="en-AU" sz="2800" dirty="0" err="1">
                <a:latin typeface="Century Gothic" panose="020B0502020202020204" pitchFamily="34" charset="0"/>
              </a:rPr>
              <a:t>sua</a:t>
            </a:r>
            <a:r>
              <a:rPr lang="en-AU" sz="2800" dirty="0">
                <a:latin typeface="Century Gothic" panose="020B0502020202020204" pitchFamily="34" charset="0"/>
              </a:rPr>
              <a:t> </a:t>
            </a:r>
            <a:r>
              <a:rPr lang="en-AU" sz="2800" dirty="0" err="1">
                <a:latin typeface="Century Gothic" panose="020B0502020202020204" pitchFamily="34" charset="0"/>
              </a:rPr>
              <a:t>voz</a:t>
            </a:r>
            <a:r>
              <a:rPr lang="en-AU" sz="2800" dirty="0">
                <a:latin typeface="Century Gothic" panose="020B0502020202020204" pitchFamily="34" charset="0"/>
              </a:rPr>
              <a:t>.</a:t>
            </a:r>
          </a:p>
          <a:p>
            <a:r>
              <a:rPr lang="en-AU" sz="2800" dirty="0">
                <a:latin typeface="Century Gothic" panose="020B0502020202020204" pitchFamily="34" charset="0"/>
              </a:rPr>
              <a:t>E </a:t>
            </a:r>
            <a:r>
              <a:rPr lang="en-AU" sz="2800" dirty="0" err="1">
                <a:latin typeface="Century Gothic" panose="020B0502020202020204" pitchFamily="34" charset="0"/>
              </a:rPr>
              <a:t>eu</a:t>
            </a:r>
            <a:r>
              <a:rPr lang="en-AU" sz="2800" dirty="0">
                <a:latin typeface="Century Gothic" panose="020B0502020202020204" pitchFamily="34" charset="0"/>
              </a:rPr>
              <a:t> </a:t>
            </a:r>
            <a:r>
              <a:rPr lang="en-AU" sz="2800" dirty="0" err="1">
                <a:latin typeface="Century Gothic" panose="020B0502020202020204" pitchFamily="34" charset="0"/>
              </a:rPr>
              <a:t>sigo</a:t>
            </a:r>
            <a:r>
              <a:rPr lang="en-AU" sz="2800" dirty="0">
                <a:latin typeface="Century Gothic" panose="020B0502020202020204" pitchFamily="34" charset="0"/>
              </a:rPr>
              <a:t> a </a:t>
            </a:r>
            <a:r>
              <a:rPr lang="en-AU" sz="2800" dirty="0" err="1">
                <a:latin typeface="Century Gothic" panose="020B0502020202020204" pitchFamily="34" charset="0"/>
              </a:rPr>
              <a:t>sua</a:t>
            </a:r>
            <a:r>
              <a:rPr lang="en-AU" sz="2800" dirty="0">
                <a:latin typeface="Century Gothic" panose="020B0502020202020204" pitchFamily="34" charset="0"/>
              </a:rPr>
              <a:t> </a:t>
            </a:r>
            <a:r>
              <a:rPr lang="en-AU" sz="2800" dirty="0" err="1">
                <a:latin typeface="Century Gothic" panose="020B0502020202020204" pitchFamily="34" charset="0"/>
              </a:rPr>
              <a:t>voz</a:t>
            </a:r>
            <a:r>
              <a:rPr lang="en-AU" sz="2800" dirty="0">
                <a:latin typeface="Century Gothic" panose="020B0502020202020204" pitchFamily="34" charset="0"/>
              </a:rPr>
              <a:t>.</a:t>
            </a:r>
            <a:br>
              <a:rPr lang="en-AU" sz="2800" dirty="0">
                <a:latin typeface="Century Gothic" panose="020B0502020202020204" pitchFamily="34" charset="0"/>
              </a:rPr>
            </a:br>
            <a:endParaRPr lang="en-AU" sz="2800" dirty="0">
              <a:latin typeface="Century Gothic" panose="020B0502020202020204" pitchFamily="34" charset="0"/>
            </a:endParaRPr>
          </a:p>
          <a:p>
            <a:r>
              <a:rPr lang="en-AU" sz="2800" dirty="0">
                <a:latin typeface="Century Gothic" panose="020B0502020202020204" pitchFamily="34" charset="0"/>
              </a:rPr>
              <a:t>E </a:t>
            </a:r>
            <a:r>
              <a:rPr lang="en-AU" sz="2800" dirty="0" err="1">
                <a:latin typeface="Century Gothic" panose="020B0502020202020204" pitchFamily="34" charset="0"/>
              </a:rPr>
              <a:t>eu</a:t>
            </a:r>
            <a:r>
              <a:rPr lang="en-AU" sz="2800" dirty="0">
                <a:latin typeface="Century Gothic" panose="020B0502020202020204" pitchFamily="34" charset="0"/>
              </a:rPr>
              <a:t> </a:t>
            </a:r>
            <a:r>
              <a:rPr lang="en-AU" sz="2800" dirty="0" err="1">
                <a:latin typeface="Century Gothic" panose="020B0502020202020204" pitchFamily="34" charset="0"/>
              </a:rPr>
              <a:t>sigo</a:t>
            </a:r>
            <a:r>
              <a:rPr lang="en-AU" sz="2800" dirty="0">
                <a:latin typeface="Century Gothic" panose="020B0502020202020204" pitchFamily="34" charset="0"/>
              </a:rPr>
              <a:t> a </a:t>
            </a:r>
            <a:r>
              <a:rPr lang="en-AU" sz="2800" dirty="0" err="1">
                <a:latin typeface="Century Gothic" panose="020B0502020202020204" pitchFamily="34" charset="0"/>
              </a:rPr>
              <a:t>sua</a:t>
            </a:r>
            <a:r>
              <a:rPr lang="en-AU" sz="2800" dirty="0">
                <a:latin typeface="Century Gothic" panose="020B0502020202020204" pitchFamily="34" charset="0"/>
              </a:rPr>
              <a:t> </a:t>
            </a:r>
            <a:r>
              <a:rPr lang="en-AU" sz="2800" dirty="0" err="1">
                <a:latin typeface="Century Gothic" panose="020B0502020202020204" pitchFamily="34" charset="0"/>
              </a:rPr>
              <a:t>voz</a:t>
            </a:r>
            <a:r>
              <a:rPr lang="en-AU" sz="2800" dirty="0"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E1720A0-DB2A-A666-DAB3-1B6D958D3438}"/>
              </a:ext>
            </a:extLst>
          </p:cNvPr>
          <p:cNvSpPr txBox="1">
            <a:spLocks/>
          </p:cNvSpPr>
          <p:nvPr/>
        </p:nvSpPr>
        <p:spPr>
          <a:xfrm>
            <a:off x="453851" y="1100940"/>
            <a:ext cx="4822354" cy="4347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4F7EDA"/>
                </a:solidFill>
                <a:latin typeface="Century Gothic" panose="020B0502020202020204" pitchFamily="34" charset="0"/>
              </a:rPr>
              <a:t>João 10:27</a:t>
            </a:r>
            <a:endParaRPr lang="en-AU" sz="2400" dirty="0">
              <a:solidFill>
                <a:srgbClr val="4F7EDA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5060A128-DC4A-3CB1-0C2D-1E772F9F1BB6}"/>
              </a:ext>
            </a:extLst>
          </p:cNvPr>
          <p:cNvSpPr/>
          <p:nvPr/>
        </p:nvSpPr>
        <p:spPr>
          <a:xfrm>
            <a:off x="12192" y="461166"/>
            <a:ext cx="4645152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295570-ECDC-2004-7307-F4CBF8E9A699}"/>
              </a:ext>
            </a:extLst>
          </p:cNvPr>
          <p:cNvSpPr txBox="1">
            <a:spLocks/>
          </p:cNvSpPr>
          <p:nvPr/>
        </p:nvSpPr>
        <p:spPr>
          <a:xfrm>
            <a:off x="1" y="447585"/>
            <a:ext cx="464515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CANÇÃO DA ESCRITURA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9" name="João c10 v27">
            <a:hlinkClick r:id="" action="ppaction://media"/>
            <a:extLst>
              <a:ext uri="{FF2B5EF4-FFF2-40B4-BE49-F238E27FC236}">
                <a16:creationId xmlns:a16="http://schemas.microsoft.com/office/drawing/2014/main" id="{3D9547E6-8ABF-AD4D-1B48-215DBAC08D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04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43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081C12-5592-E6F4-3350-0FE9FC6D3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AD1CCED6-C22E-6581-E630-DF02C825DEF0}"/>
              </a:ext>
            </a:extLst>
          </p:cNvPr>
          <p:cNvSpPr/>
          <p:nvPr/>
        </p:nvSpPr>
        <p:spPr>
          <a:xfrm>
            <a:off x="1367881" y="1174499"/>
            <a:ext cx="5901891" cy="4509002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CAIXA SURPRESA SECRETA</a:t>
            </a:r>
          </a:p>
        </p:txBody>
      </p:sp>
    </p:spTree>
    <p:extLst>
      <p:ext uri="{BB962C8B-B14F-4D97-AF65-F5344CB8AC3E}">
        <p14:creationId xmlns:p14="http://schemas.microsoft.com/office/powerpoint/2010/main" val="28623798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823108-E09F-99DD-AF15-9227BA76A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DE6F6A6-A54D-8DB3-5E3C-026ED24E3C47}"/>
              </a:ext>
            </a:extLst>
          </p:cNvPr>
          <p:cNvSpPr txBox="1"/>
          <p:nvPr/>
        </p:nvSpPr>
        <p:spPr>
          <a:xfrm>
            <a:off x="1093891" y="2590372"/>
            <a:ext cx="6234756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Jesus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é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o meu Deus. Eu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irei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segui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-Lo.</a:t>
            </a:r>
          </a:p>
        </p:txBody>
      </p:sp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5FF4E63C-9B83-A64A-5AC9-2CD386C55283}"/>
              </a:ext>
            </a:extLst>
          </p:cNvPr>
          <p:cNvSpPr/>
          <p:nvPr/>
        </p:nvSpPr>
        <p:spPr>
          <a:xfrm>
            <a:off x="1" y="447585"/>
            <a:ext cx="3938016" cy="440037"/>
          </a:xfrm>
          <a:prstGeom prst="roundRect">
            <a:avLst/>
          </a:prstGeom>
          <a:solidFill>
            <a:srgbClr val="12B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D73A811-3561-1CFF-AD86-8531C376B49F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393801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592249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B2AE300D-3011-67B3-8CEA-0CC15FB3EA13}"/>
              </a:ext>
            </a:extLst>
          </p:cNvPr>
          <p:cNvSpPr/>
          <p:nvPr/>
        </p:nvSpPr>
        <p:spPr>
          <a:xfrm>
            <a:off x="1170092" y="1174499"/>
            <a:ext cx="5901891" cy="4509002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CONTAR A HISTÓRIA</a:t>
            </a:r>
          </a:p>
        </p:txBody>
      </p:sp>
    </p:spTree>
    <p:extLst>
      <p:ext uri="{BB962C8B-B14F-4D97-AF65-F5344CB8AC3E}">
        <p14:creationId xmlns:p14="http://schemas.microsoft.com/office/powerpoint/2010/main" val="36973623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588851-5B5F-E54C-773E-0F9540625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7DF06B-DD09-07AE-7F96-E145E8C38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6846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2123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438C39-D994-DF89-3831-8018BD5AA2F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0198" y="-754060"/>
            <a:ext cx="8211603" cy="761206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AA2DC99-14DB-568D-66A3-72415744235E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9491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93613E-99C6-BF7D-231D-3E9473004B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7FB38B6-CE69-5BB5-1E16-95C875ED6821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1465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647799-766C-5732-A625-98644E855DD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" y="0"/>
            <a:ext cx="12192001" cy="685800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5E8C52A-E7ED-E6B5-2ECB-46538A738D20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5199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9214F4-F8AC-4DD1-EF67-5F9552C3AE2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2D7EE2D-0AC9-897D-7E70-664DAC210E0A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7481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45AEBC-D3B2-4CB2-E618-4D9AE77C974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489CE25-A7DB-820E-6A47-711247F61CEF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4164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80865F9-AD08-AFDB-629C-D9B1F6FDFFA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14506"/>
            <a:ext cx="12192000" cy="482898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10C4E34-E3BA-AA87-B77C-5505DB63D632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5610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DF3AEF-E37B-A93E-7B9C-D2474039A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4558897E-966C-4EE3-FA5F-41619554EFCB}"/>
              </a:ext>
            </a:extLst>
          </p:cNvPr>
          <p:cNvSpPr/>
          <p:nvPr/>
        </p:nvSpPr>
        <p:spPr>
          <a:xfrm>
            <a:off x="976395" y="1005703"/>
            <a:ext cx="6704686" cy="4846593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CAIXA EXPLORADORA DE HISTÓRIAS</a:t>
            </a:r>
          </a:p>
        </p:txBody>
      </p:sp>
    </p:spTree>
    <p:extLst>
      <p:ext uri="{BB962C8B-B14F-4D97-AF65-F5344CB8AC3E}">
        <p14:creationId xmlns:p14="http://schemas.microsoft.com/office/powerpoint/2010/main" val="9129809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49E98D-D512-E151-575B-657B9E8F9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772E264-6BA0-34E9-106C-7E3667DC0D11}"/>
              </a:ext>
            </a:extLst>
          </p:cNvPr>
          <p:cNvSpPr txBox="1"/>
          <p:nvPr/>
        </p:nvSpPr>
        <p:spPr>
          <a:xfrm>
            <a:off x="1093891" y="2590372"/>
            <a:ext cx="6234756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Jesus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é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o meu Deus. Eu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irei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segui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-Lo.</a:t>
            </a:r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3B68D041-BBD4-D09D-6EFA-8A637E55ABC1}"/>
              </a:ext>
            </a:extLst>
          </p:cNvPr>
          <p:cNvSpPr/>
          <p:nvPr/>
        </p:nvSpPr>
        <p:spPr>
          <a:xfrm>
            <a:off x="1" y="447585"/>
            <a:ext cx="3938016" cy="440037"/>
          </a:xfrm>
          <a:prstGeom prst="roundRect">
            <a:avLst/>
          </a:prstGeom>
          <a:solidFill>
            <a:srgbClr val="12B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37ECCB0-E6BD-41EE-8989-3B3E341BF113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393801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882764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08039-F562-2BBD-1040-F6C4C5D45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8">
            <a:extLst>
              <a:ext uri="{FF2B5EF4-FFF2-40B4-BE49-F238E27FC236}">
                <a16:creationId xmlns:a16="http://schemas.microsoft.com/office/drawing/2014/main" id="{9B2DE503-F37E-8CC1-916C-1F712821CF28}"/>
              </a:ext>
            </a:extLst>
          </p:cNvPr>
          <p:cNvSpPr/>
          <p:nvPr/>
        </p:nvSpPr>
        <p:spPr>
          <a:xfrm>
            <a:off x="1703486" y="1174499"/>
            <a:ext cx="5901891" cy="4509002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B349"/>
              </a:solidFill>
              <a:effectLst/>
              <a:highlight>
                <a:srgbClr val="E6B349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6115D5DD-7898-F3F9-38D7-B0EE0F050FB4}"/>
              </a:ext>
            </a:extLst>
          </p:cNvPr>
          <p:cNvSpPr txBox="1"/>
          <p:nvPr/>
        </p:nvSpPr>
        <p:spPr>
          <a:xfrm>
            <a:off x="1533877" y="2459504"/>
            <a:ext cx="624110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NATUREZA E MISSÃO</a:t>
            </a:r>
          </a:p>
        </p:txBody>
      </p:sp>
    </p:spTree>
    <p:extLst>
      <p:ext uri="{BB962C8B-B14F-4D97-AF65-F5344CB8AC3E}">
        <p14:creationId xmlns:p14="http://schemas.microsoft.com/office/powerpoint/2010/main" val="3262456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02E278DA-B9D7-E915-F223-C701612F685C}"/>
              </a:ext>
            </a:extLst>
          </p:cNvPr>
          <p:cNvSpPr/>
          <p:nvPr/>
        </p:nvSpPr>
        <p:spPr>
          <a:xfrm>
            <a:off x="1554586" y="1174498"/>
            <a:ext cx="5901891" cy="4509003"/>
          </a:xfrm>
          <a:prstGeom prst="roundRect">
            <a:avLst/>
          </a:prstGeom>
          <a:solidFill>
            <a:srgbClr val="A771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A771AF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FF9AD2F6-50F4-462D-09AC-B04859F2D4FC}"/>
              </a:ext>
            </a:extLst>
          </p:cNvPr>
          <p:cNvSpPr txBox="1"/>
          <p:nvPr/>
        </p:nvSpPr>
        <p:spPr>
          <a:xfrm>
            <a:off x="1554585" y="1536173"/>
            <a:ext cx="590189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TRABALHO MANUAL E 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12502711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E1B96D-1F37-C53E-1D0D-83749FF74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050BF-B819-AA11-5A59-594357B25D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372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Seguindo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a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ADF55D-EAE7-60A7-BEE0-88CB9C706EF8}"/>
              </a:ext>
            </a:extLst>
          </p:cNvPr>
          <p:cNvSpPr txBox="1"/>
          <p:nvPr/>
        </p:nvSpPr>
        <p:spPr>
          <a:xfrm>
            <a:off x="1975757" y="12409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4C65F699-DD8D-09AE-D273-F1C8767CFF86}"/>
              </a:ext>
            </a:extLst>
          </p:cNvPr>
          <p:cNvSpPr txBox="1">
            <a:spLocks/>
          </p:cNvSpPr>
          <p:nvPr/>
        </p:nvSpPr>
        <p:spPr>
          <a:xfrm>
            <a:off x="864546" y="1934179"/>
            <a:ext cx="7567169" cy="41111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Estou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seguindo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a Jesus Cristo</a:t>
            </a:r>
          </a:p>
          <a:p>
            <a:pPr algn="l"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Deste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caminho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eu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não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desisto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Estou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seguindo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a Jesus Cristo</a:t>
            </a:r>
          </a:p>
          <a:p>
            <a:pPr algn="l"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Atrás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não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volto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nunca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mais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spcBef>
                <a:spcPts val="0"/>
              </a:spcBef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Se me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deixarem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pais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e amigos</a:t>
            </a:r>
          </a:p>
          <a:p>
            <a:pPr algn="l"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Se me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cercarem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muitos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perigos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Se me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deixarem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pais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e amigos</a:t>
            </a:r>
          </a:p>
          <a:p>
            <a:pPr algn="l"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Atrás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não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volto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nunca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mais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3E4D7EF3-F8CE-21D0-DF59-D416FA313DDA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AED81B8-BAB5-10B4-4950-D53DBCBF5410}"/>
              </a:ext>
            </a:extLst>
          </p:cNvPr>
          <p:cNvSpPr txBox="1">
            <a:spLocks/>
          </p:cNvSpPr>
          <p:nvPr/>
        </p:nvSpPr>
        <p:spPr>
          <a:xfrm>
            <a:off x="0" y="43522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9" name="Novo Hinário Adventista • Hino 369   Seguindo a Jesus (Lyrics) - Casa Publicadora Brasileira">
            <a:hlinkClick r:id="" action="ppaction://media"/>
            <a:extLst>
              <a:ext uri="{FF2B5EF4-FFF2-40B4-BE49-F238E27FC236}">
                <a16:creationId xmlns:a16="http://schemas.microsoft.com/office/drawing/2014/main" id="{9420442C-63E1-70EE-ACEC-D19A350277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3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44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5D5E9D-3F3B-A550-EC39-DC598704B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11208-BBC9-B375-EEFE-B7F24FFF6E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372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Seguindo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a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A08A5C-1B08-9B6C-B1CD-640A5A4DE72B}"/>
              </a:ext>
            </a:extLst>
          </p:cNvPr>
          <p:cNvSpPr txBox="1"/>
          <p:nvPr/>
        </p:nvSpPr>
        <p:spPr>
          <a:xfrm>
            <a:off x="1975757" y="12409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F92CA2D6-D54B-1186-288C-DF3ED357EAA1}"/>
              </a:ext>
            </a:extLst>
          </p:cNvPr>
          <p:cNvSpPr txBox="1">
            <a:spLocks/>
          </p:cNvSpPr>
          <p:nvPr/>
        </p:nvSpPr>
        <p:spPr>
          <a:xfrm>
            <a:off x="864546" y="1934179"/>
            <a:ext cx="7567169" cy="41111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Atrás 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mundo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 Jesus à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frente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Jesus, o Guia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onipotente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Atrás 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mundo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 Jesus à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frente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Atrás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não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volto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nunca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mais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spcBef>
                <a:spcPts val="0"/>
              </a:spcBef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Depois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da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luta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vem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a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coroa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A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recompensa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certa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e boa</a:t>
            </a:r>
          </a:p>
          <a:p>
            <a:pPr algn="l"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Depois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da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luta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vem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a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coroa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Atrás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não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volto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nunca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mais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6CB75E0F-9F45-F9CC-AE70-5A6F80A22047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33917C0-3CA7-FEDF-03D4-9C8D56B9CBAA}"/>
              </a:ext>
            </a:extLst>
          </p:cNvPr>
          <p:cNvSpPr txBox="1">
            <a:spLocks/>
          </p:cNvSpPr>
          <p:nvPr/>
        </p:nvSpPr>
        <p:spPr>
          <a:xfrm>
            <a:off x="0" y="43522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305148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D6CE8-4447-8AD0-9BE2-4FC986225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DC7752A-AFD0-E6E3-3EB4-FEDF748BFD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372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Canção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do </a:t>
            </a:r>
            <a:r>
              <a:rPr lang="en-AU" sz="2400" b="1" dirty="0" err="1">
                <a:solidFill>
                  <a:srgbClr val="DB6D32"/>
                </a:solidFill>
                <a:latin typeface="Century Gothic" panose="020B0502020202020204" pitchFamily="34" charset="0"/>
              </a:rPr>
              <a:t>A</a:t>
            </a: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deus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41A22383-4A93-8A00-82C1-563DDFC2A276}"/>
              </a:ext>
            </a:extLst>
          </p:cNvPr>
          <p:cNvSpPr txBox="1"/>
          <p:nvPr/>
        </p:nvSpPr>
        <p:spPr>
          <a:xfrm>
            <a:off x="1975757" y="12409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462C0A6-0109-1FB1-831B-CA4F252778A3}"/>
              </a:ext>
            </a:extLst>
          </p:cNvPr>
          <p:cNvSpPr txBox="1">
            <a:spLocks/>
          </p:cNvSpPr>
          <p:nvPr/>
        </p:nvSpPr>
        <p:spPr>
          <a:xfrm>
            <a:off x="823912" y="2131127"/>
            <a:ext cx="8065951" cy="3850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Terminou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nossa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lição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 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hora de dizermos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adeus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Espero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1E584235-650B-5AC9-2567-BDDBBF392F93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2D9E76F-AF2E-A2CB-BD5B-36C0CB3BD547}"/>
              </a:ext>
            </a:extLst>
          </p:cNvPr>
          <p:cNvSpPr txBox="1">
            <a:spLocks/>
          </p:cNvSpPr>
          <p:nvPr/>
        </p:nvSpPr>
        <p:spPr>
          <a:xfrm>
            <a:off x="0" y="43522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9" name="Canção do Adeus">
            <a:hlinkClick r:id="" action="ppaction://media"/>
            <a:extLst>
              <a:ext uri="{FF2B5EF4-FFF2-40B4-BE49-F238E27FC236}">
                <a16:creationId xmlns:a16="http://schemas.microsoft.com/office/drawing/2014/main" id="{AF06F1DD-59CF-8C7F-B285-103AEA29F4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60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4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0E818A-144C-0E02-B284-737578824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661074E-5132-FE9E-4956-7855235191E8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5CAA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9573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17024</TotalTime>
  <Words>1016</Words>
  <Application>Microsoft Office PowerPoint</Application>
  <PresentationFormat>Ecrã Panorâmico</PresentationFormat>
  <Paragraphs>201</Paragraphs>
  <Slides>35</Slides>
  <Notes>3</Notes>
  <HiddenSlides>0</HiddenSlides>
  <MMClips>11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35</vt:i4>
      </vt:variant>
    </vt:vector>
  </HeadingPairs>
  <TitlesOfParts>
    <vt:vector size="41" baseType="lpstr">
      <vt:lpstr>Aptos</vt:lpstr>
      <vt:lpstr>Aptos Display</vt:lpstr>
      <vt:lpstr>Arial</vt:lpstr>
      <vt:lpstr>Century Gothic</vt:lpstr>
      <vt:lpstr>Helvetica</vt:lpstr>
      <vt:lpstr>Office Theme</vt:lpstr>
      <vt:lpstr>Apresentação do PowerPoint</vt:lpstr>
      <vt:lpstr>Apresentação do PowerPoint</vt:lpstr>
      <vt:lpstr>É hora de escutar</vt:lpstr>
      <vt:lpstr>Apresentação do PowerPoint</vt:lpstr>
      <vt:lpstr>Bom dia, meu Jesus</vt:lpstr>
      <vt:lpstr>Bom dia, meu Jesus</vt:lpstr>
      <vt:lpstr>Jesus é o Bom Pastor</vt:lpstr>
      <vt:lpstr>Parabéns</vt:lpstr>
      <vt:lpstr>Música da Visita</vt:lpstr>
      <vt:lpstr>Apresentação do PowerPoint</vt:lpstr>
      <vt:lpstr>A Jesus eu vou trazer</vt:lpstr>
      <vt:lpstr>A Jesus eu vou trazer</vt:lpstr>
      <vt:lpstr>Vou orar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Seguindo a Jesus</vt:lpstr>
      <vt:lpstr>Seguindo a Jesus</vt:lpstr>
      <vt:lpstr>Canção do Adeus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Megan Betteridge</dc:creator>
  <cp:lastModifiedBy>José Luís Dine Falcão Sincer e Sepúlveda</cp:lastModifiedBy>
  <cp:revision>109</cp:revision>
  <dcterms:created xsi:type="dcterms:W3CDTF">2025-03-02T08:19:28Z</dcterms:created>
  <dcterms:modified xsi:type="dcterms:W3CDTF">2026-07-30T15:26:34Z</dcterms:modified>
</cp:coreProperties>
</file>