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335" r:id="rId2"/>
    <p:sldId id="336" r:id="rId3"/>
    <p:sldId id="384" r:id="rId4"/>
    <p:sldId id="391" r:id="rId5"/>
    <p:sldId id="259" r:id="rId6"/>
    <p:sldId id="395" r:id="rId7"/>
    <p:sldId id="394" r:id="rId8"/>
    <p:sldId id="362" r:id="rId9"/>
    <p:sldId id="396" r:id="rId10"/>
    <p:sldId id="397" r:id="rId11"/>
    <p:sldId id="294" r:id="rId12"/>
    <p:sldId id="293" r:id="rId13"/>
    <p:sldId id="337" r:id="rId14"/>
    <p:sldId id="378" r:id="rId15"/>
    <p:sldId id="398" r:id="rId16"/>
    <p:sldId id="380" r:id="rId17"/>
    <p:sldId id="357" r:id="rId18"/>
    <p:sldId id="381" r:id="rId19"/>
    <p:sldId id="274" r:id="rId20"/>
    <p:sldId id="383" r:id="rId21"/>
    <p:sldId id="313" r:id="rId22"/>
    <p:sldId id="333" r:id="rId23"/>
    <p:sldId id="280" r:id="rId24"/>
    <p:sldId id="358" r:id="rId25"/>
    <p:sldId id="387" r:id="rId26"/>
    <p:sldId id="386" r:id="rId27"/>
    <p:sldId id="388" r:id="rId28"/>
    <p:sldId id="389" r:id="rId29"/>
    <p:sldId id="390" r:id="rId30"/>
    <p:sldId id="326" r:id="rId31"/>
    <p:sldId id="374" r:id="rId32"/>
    <p:sldId id="315" r:id="rId33"/>
    <p:sldId id="323" r:id="rId34"/>
    <p:sldId id="382" r:id="rId35"/>
    <p:sldId id="31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BBB1"/>
    <a:srgbClr val="6F0D2D"/>
    <a:srgbClr val="5CAA9B"/>
    <a:srgbClr val="E7B349"/>
    <a:srgbClr val="4E95DA"/>
    <a:srgbClr val="DB6D32"/>
    <a:srgbClr val="DA6D32"/>
    <a:srgbClr val="C95D27"/>
    <a:srgbClr val="48B3FF"/>
    <a:srgbClr val="3E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A1B93A-9BCA-1C48-B5AE-1AFC77428D70}" v="5" dt="2026-07-29T14:05:04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59"/>
  </p:normalViewPr>
  <p:slideViewPr>
    <p:cSldViewPr snapToGrid="0">
      <p:cViewPr varScale="1">
        <p:scale>
          <a:sx n="79" d="100"/>
          <a:sy n="79" d="100"/>
        </p:scale>
        <p:origin x="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C65F5-E3B5-8435-C12B-7C1FB7F5E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6F5D2-56DF-772F-A6BA-7171AB0870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26F263-1FF7-8385-9234-A0870B9E07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3EFFFD-228D-7EE2-8F2C-A0616D1DE3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68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60602-D691-BD5E-3CAD-7A3EC26AA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E18A2-615C-80A7-FD56-C2BA7F602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B77BF8-D507-FC25-B646-5259951F55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A06B1-5147-5E41-EEE5-8F524C134F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68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57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66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506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88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2659E5-E214-F99E-42D0-628E0749B880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8E20C7B6-3D35-BA2F-1A1C-5A5D56A61824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23528381-1055-22A6-1542-805A4C53D4B3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E9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71CDA-7D59-E459-9D17-B1F61F40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631868B1-2B59-14AB-702F-13279DB8CE14}"/>
              </a:ext>
            </a:extLst>
          </p:cNvPr>
          <p:cNvSpPr txBox="1">
            <a:spLocks/>
          </p:cNvSpPr>
          <p:nvPr/>
        </p:nvSpPr>
        <p:spPr>
          <a:xfrm>
            <a:off x="586082" y="1492313"/>
            <a:ext cx="8309561" cy="4907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br>
              <a:rPr lang="en-US" sz="10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Vem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sentar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pois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vou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falar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amigo Jesus.</a:t>
            </a:r>
            <a:endParaRPr lang="en-US" sz="28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A4D5CE22-F61A-FBC0-6DA4-76D47A5717B2}"/>
              </a:ext>
            </a:extLst>
          </p:cNvPr>
          <p:cNvSpPr/>
          <p:nvPr/>
        </p:nvSpPr>
        <p:spPr>
          <a:xfrm>
            <a:off x="5950" y="458674"/>
            <a:ext cx="4741334" cy="440037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A72DFE6-B5B1-E7BC-AB5B-5B11AE3B0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97665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0D562F1-943D-D6DE-A61E-56D25A6BB92F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474728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4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73C1512B-6615-0E47-4FE3-8E4025ABEE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876FAE-0D1F-02D1-3541-0996669DF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CC4605A-DABD-9740-15BD-2426AC301A73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FD78D9CB-8742-BF6C-15C5-1EE04481BF55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95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5D90702-DF9B-66DE-A77A-6B0C55464523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DE27E00-7322-2CF0-8273-BC731CC3354E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677ECEC-1C11-E814-D81F-D4888CE1BE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Bom Dia, Meu Jesus!">
            <a:hlinkClick r:id="" action="ppaction://media"/>
            <a:extLst>
              <a:ext uri="{FF2B5EF4-FFF2-40B4-BE49-F238E27FC236}">
                <a16:creationId xmlns:a16="http://schemas.microsoft.com/office/drawing/2014/main" id="{C1265F46-2738-9699-5EC7-D93BF2BFB6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9994"/>
            <a:ext cx="812800" cy="8128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D05A47B9-C143-9155-1ACC-42EC6490951F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Canta </a:t>
            </a:r>
            <a:r>
              <a:rPr lang="en-US" sz="3200" dirty="0" err="1">
                <a:latin typeface="Century Gothic" panose="020B0502020202020204" pitchFamily="34" charset="0"/>
              </a:rPr>
              <a:t>outra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vez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5DF2B45-D128-5A5D-EC28-2B4724F380CE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1CB829-694A-274F-6EB4-B4DB03C4E047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8F5D6F-8451-5B26-6101-732E544DDE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C15ADE7-B814-DA3E-7177-A7FE2FF1ED0F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Aqui </a:t>
            </a:r>
            <a:r>
              <a:rPr lang="en-US" sz="3200" dirty="0" err="1">
                <a:latin typeface="Century Gothic" panose="020B0502020202020204" pitchFamily="34" charset="0"/>
              </a:rPr>
              <a:t>estou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041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Meu Jesus Querido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2D851B-ADD8-E3B8-9C3C-18975B4EC6A2}"/>
              </a:ext>
            </a:extLst>
          </p:cNvPr>
          <p:cNvSpPr txBox="1">
            <a:spLocks/>
          </p:cNvSpPr>
          <p:nvPr/>
        </p:nvSpPr>
        <p:spPr>
          <a:xfrm>
            <a:off x="-14267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”My Forever Friend Jesus" by Coralie Fraser, copyright © 2007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7D43EDF-0107-32FE-F99F-800A74CFD73F}"/>
              </a:ext>
            </a:extLst>
          </p:cNvPr>
          <p:cNvSpPr txBox="1">
            <a:spLocks/>
          </p:cNvSpPr>
          <p:nvPr/>
        </p:nvSpPr>
        <p:spPr>
          <a:xfrm>
            <a:off x="960808" y="2012118"/>
            <a:ext cx="6833895" cy="3770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querido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 o meu ser a 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o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Ti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lang="en-US" sz="1600" kern="100" dirty="0" err="1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08964E2-9B6F-9E49-8675-C800C22BF0EA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1C4A8B0-45F0-C059-AF21-EF4B9BD23C98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Meu Jesus Querido">
            <a:hlinkClick r:id="" action="ppaction://media"/>
            <a:extLst>
              <a:ext uri="{FF2B5EF4-FFF2-40B4-BE49-F238E27FC236}">
                <a16:creationId xmlns:a16="http://schemas.microsoft.com/office/drawing/2014/main" id="{9CE41B88-2DF0-88AE-AAC3-5797420F73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666" y="98651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pt-PT" sz="2400" b="1" noProof="0" dirty="0">
                <a:solidFill>
                  <a:srgbClr val="D34C5E"/>
                </a:solidFill>
                <a:latin typeface="Century Gothic" panose="020B0502020202020204" pitchFamily="34" charset="0"/>
              </a:rPr>
              <a:t>Missionário, Missionário</a:t>
            </a:r>
            <a:endParaRPr lang="pt-PT" sz="2400" noProof="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A342B-F9F0-7E61-D683-EE9C0BACB44A}"/>
              </a:ext>
            </a:extLst>
          </p:cNvPr>
          <p:cNvSpPr txBox="1">
            <a:spLocks/>
          </p:cNvSpPr>
          <p:nvPr/>
        </p:nvSpPr>
        <p:spPr>
          <a:xfrm>
            <a:off x="689279" y="1463109"/>
            <a:ext cx="7995138" cy="50845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Missionário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missionário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Professor, professor,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(continua)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39F20E-871B-41F9-45E3-8CF1FE9284A9}"/>
              </a:ext>
            </a:extLst>
          </p:cNvPr>
          <p:cNvSpPr txBox="1">
            <a:spLocks/>
          </p:cNvSpPr>
          <p:nvPr/>
        </p:nvSpPr>
        <p:spPr>
          <a:xfrm>
            <a:off x="-30045" y="6558794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"Missionary, Missionary" by Rosie, copyright © 2024 General Conference Corporation® of Seventh-day Adventists. Smith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049507B-5762-F25E-AB27-1EF0B3B61DAC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E5DFC3-1994-C42C-63B8-1F57E2EE4218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Missionário, Missionário">
            <a:hlinkClick r:id="" action="ppaction://media"/>
            <a:extLst>
              <a:ext uri="{FF2B5EF4-FFF2-40B4-BE49-F238E27FC236}">
                <a16:creationId xmlns:a16="http://schemas.microsoft.com/office/drawing/2014/main" id="{4D1A5F32-A6C4-3286-BC2A-31A1402C19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63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7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A51C29-79B1-504F-A0C2-02AC51C66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13DF3-C0DB-0F15-7C10-6075433A42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666" y="98651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pt-PT" sz="2400" b="1" noProof="0" dirty="0">
                <a:solidFill>
                  <a:srgbClr val="D34C5E"/>
                </a:solidFill>
                <a:latin typeface="Century Gothic" panose="020B0502020202020204" pitchFamily="34" charset="0"/>
              </a:rPr>
              <a:t>Missionário, Missionário</a:t>
            </a:r>
            <a:endParaRPr lang="pt-PT" sz="2400" noProof="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618AD3-E6D7-C0D2-F268-3E99A43FEAA9}"/>
              </a:ext>
            </a:extLst>
          </p:cNvPr>
          <p:cNvSpPr txBox="1">
            <a:spLocks/>
          </p:cNvSpPr>
          <p:nvPr/>
        </p:nvSpPr>
        <p:spPr>
          <a:xfrm>
            <a:off x="689279" y="1463109"/>
            <a:ext cx="7995138" cy="50845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Pastor, pastor,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Jardineiro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jardineiro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noProof="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(continua)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8A31003-E761-851F-3BD3-D9CD85497CA9}"/>
              </a:ext>
            </a:extLst>
          </p:cNvPr>
          <p:cNvSpPr txBox="1">
            <a:spLocks/>
          </p:cNvSpPr>
          <p:nvPr/>
        </p:nvSpPr>
        <p:spPr>
          <a:xfrm>
            <a:off x="-30045" y="6558794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"Missionary, Missionary" by Rosie, copyright © 2024 General Conference Corporation® of Seventh-day Adventists. Smith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CD6C4A6-61B1-100E-FD4D-2413F02FDEEE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D612D0F-63D4-B371-F094-600C78174087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000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71CABF-02FB-CC5F-CA07-0B1A8DCB4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46B3D-3FD3-C267-D6E8-DD7BDC951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666" y="98651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pt-PT" sz="2400" b="1" noProof="0" dirty="0">
                <a:solidFill>
                  <a:srgbClr val="D34C5E"/>
                </a:solidFill>
                <a:latin typeface="Century Gothic" panose="020B0502020202020204" pitchFamily="34" charset="0"/>
              </a:rPr>
              <a:t>Missionário, Missionário</a:t>
            </a:r>
            <a:endParaRPr lang="pt-PT" sz="2400" noProof="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AAAF3-F341-5850-F97E-C05BE4AC16BE}"/>
              </a:ext>
            </a:extLst>
          </p:cNvPr>
          <p:cNvSpPr txBox="1">
            <a:spLocks/>
          </p:cNvSpPr>
          <p:nvPr/>
        </p:nvSpPr>
        <p:spPr>
          <a:xfrm>
            <a:off x="689279" y="1463109"/>
            <a:ext cx="7995138" cy="5084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Carpinteiro,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carpinteiro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05D7F3A-1F31-E23C-F896-0D056CE62321}"/>
              </a:ext>
            </a:extLst>
          </p:cNvPr>
          <p:cNvSpPr txBox="1">
            <a:spLocks/>
          </p:cNvSpPr>
          <p:nvPr/>
        </p:nvSpPr>
        <p:spPr>
          <a:xfrm>
            <a:off x="-30045" y="6558794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"Missionary, Missionary" by Rosie, copyright © 2024 General Conference Corporation® of Seventh-day Adventists. Smith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5D411C2-0D31-C99A-311C-86D63FED0777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6982728-56B4-9F23-08AD-FD9AAA80D149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467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DA26F99D-062D-44FA-DD34-36B7DB307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045D4B7-9E75-E839-F356-25C2FB8A4144}"/>
              </a:ext>
            </a:extLst>
          </p:cNvPr>
          <p:cNvSpPr txBox="1">
            <a:spLocks/>
          </p:cNvSpPr>
          <p:nvPr/>
        </p:nvSpPr>
        <p:spPr>
          <a:xfrm>
            <a:off x="7924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CC3082D0-138B-38B7-C16B-0C41F17B98B0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D8BF6A6-1975-76D3-8DF6-C7852B27DEA1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Parabéns">
            <a:hlinkClick r:id="" action="ppaction://media"/>
            <a:extLst>
              <a:ext uri="{FF2B5EF4-FFF2-40B4-BE49-F238E27FC236}">
                <a16:creationId xmlns:a16="http://schemas.microsoft.com/office/drawing/2014/main" id="{77373DC7-065D-BEBC-4E55-23F5690CB2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7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E871C5C-2BED-5BE2-AEF6-DF7003589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649455B-7C2C-FFFD-F7B6-8FB7F2F1FB49}"/>
              </a:ext>
            </a:extLst>
          </p:cNvPr>
          <p:cNvSpPr txBox="1">
            <a:spLocks/>
          </p:cNvSpPr>
          <p:nvPr/>
        </p:nvSpPr>
        <p:spPr>
          <a:xfrm>
            <a:off x="10785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E6A0FFF4-B2D4-B093-501B-637F2B124677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2C353D9-414E-5A8F-6A89-FED8F3062CE9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BD8572D4-F66A-9F86-1B62-32C132821B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939D9479-6897-3169-995A-B1A064B54878}"/>
              </a:ext>
            </a:extLst>
          </p:cNvPr>
          <p:cNvSpPr/>
          <p:nvPr/>
        </p:nvSpPr>
        <p:spPr>
          <a:xfrm>
            <a:off x="1239864" y="885592"/>
            <a:ext cx="6581481" cy="508681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D5001-44B2-CD1D-5EA6-A256D2F73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2D7AFE-9D93-63B8-7608-0298A2001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6AFBF5F-2936-3C77-F25F-8B0D75E1FB03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E9C29D2-9D1C-FE20-D529-085B072D84DC}"/>
              </a:ext>
            </a:extLst>
          </p:cNvPr>
          <p:cNvSpPr txBox="1">
            <a:spLocks/>
          </p:cNvSpPr>
          <p:nvPr/>
        </p:nvSpPr>
        <p:spPr>
          <a:xfrm>
            <a:off x="555787" y="38821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832A8A0-B583-53AD-3374-3A6FA69C9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63A47A3-2B36-684B-FC90-D25BFD6EF3DA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A Jesus Eu Vou Trazer">
            <a:hlinkClick r:id="" action="ppaction://media"/>
            <a:extLst>
              <a:ext uri="{FF2B5EF4-FFF2-40B4-BE49-F238E27FC236}">
                <a16:creationId xmlns:a16="http://schemas.microsoft.com/office/drawing/2014/main" id="{8C695A39-8C53-697F-C4E7-38981CC33C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0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D5001-44B2-CD1D-5EA6-A256D2F73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93EA6C9-D60F-F4F3-C04E-BE45D0085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ECD7D520-A7C4-5AB2-A233-BAA4740EBA91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6C81889-E7D7-49A4-C84B-F9227CDC5798}"/>
              </a:ext>
            </a:extLst>
          </p:cNvPr>
          <p:cNvSpPr txBox="1">
            <a:spLocks/>
          </p:cNvSpPr>
          <p:nvPr/>
        </p:nvSpPr>
        <p:spPr>
          <a:xfrm>
            <a:off x="0" y="388210"/>
            <a:ext cx="19829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D6A45DB-77CF-0EC2-F37C-880D6DA9B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  <a:endParaRPr lang="en-US" sz="20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854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08E199-154A-52D5-CA50-96E16E9B52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Vou </a:t>
            </a:r>
            <a:r>
              <a:rPr lang="en-AU" sz="2400" b="1" dirty="0" err="1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5CAA9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11A80C4D-6175-A857-917B-5A01A7B8C111}"/>
              </a:ext>
            </a:extLst>
          </p:cNvPr>
          <p:cNvSpPr/>
          <p:nvPr/>
        </p:nvSpPr>
        <p:spPr>
          <a:xfrm>
            <a:off x="0" y="477081"/>
            <a:ext cx="3973794" cy="440037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9DAC7AF-FEC0-790E-3148-81C5EDA6A3AD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7379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30DC184-FB69-28F7-55AC-B64DEE985404}"/>
              </a:ext>
            </a:extLst>
          </p:cNvPr>
          <p:cNvSpPr txBox="1">
            <a:spLocks/>
          </p:cNvSpPr>
          <p:nvPr/>
        </p:nvSpPr>
        <p:spPr>
          <a:xfrm>
            <a:off x="1037216" y="1755648"/>
            <a:ext cx="7619896" cy="4360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3BBFC27-1440-289E-FD6C-90109CEA6F7D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Vou Orar">
            <a:hlinkClick r:id="" action="ppaction://media"/>
            <a:extLst>
              <a:ext uri="{FF2B5EF4-FFF2-40B4-BE49-F238E27FC236}">
                <a16:creationId xmlns:a16="http://schemas.microsoft.com/office/drawing/2014/main" id="{745B1097-9660-657B-609C-FEB7C39267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8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6642E275-354D-7187-4527-7D841EC09567}"/>
              </a:ext>
            </a:extLst>
          </p:cNvPr>
          <p:cNvSpPr/>
          <p:nvPr/>
        </p:nvSpPr>
        <p:spPr>
          <a:xfrm>
            <a:off x="125413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D7961C9-1040-0718-E41A-7A446A71C5C7}"/>
              </a:ext>
            </a:extLst>
          </p:cNvPr>
          <p:cNvSpPr txBox="1">
            <a:spLocks/>
          </p:cNvSpPr>
          <p:nvPr/>
        </p:nvSpPr>
        <p:spPr>
          <a:xfrm>
            <a:off x="1121675" y="469068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SONG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42AE28E-809D-63BC-7E1F-C9375BE7C2B4}"/>
              </a:ext>
            </a:extLst>
          </p:cNvPr>
          <p:cNvSpPr txBox="1">
            <a:spLocks/>
          </p:cNvSpPr>
          <p:nvPr/>
        </p:nvSpPr>
        <p:spPr>
          <a:xfrm>
            <a:off x="707497" y="1626768"/>
            <a:ext cx="7665322" cy="4664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escavar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encontrar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tesouro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Melhor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prata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rubi,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54CEA9-B93F-7DF5-FA1E-C80F7122C999}"/>
              </a:ext>
            </a:extLst>
          </p:cNvPr>
          <p:cNvSpPr txBox="1">
            <a:spLocks/>
          </p:cNvSpPr>
          <p:nvPr/>
        </p:nvSpPr>
        <p:spPr>
          <a:xfrm>
            <a:off x="406414" y="113175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Grande </a:t>
            </a:r>
            <a:r>
              <a:rPr lang="en-AU" sz="2400" b="1" dirty="0">
                <a:solidFill>
                  <a:srgbClr val="6F0D2D"/>
                </a:solidFill>
                <a:latin typeface="Century Gothic" panose="020B0502020202020204" pitchFamily="34" charset="0"/>
              </a:rPr>
              <a:t>T</a:t>
            </a:r>
            <a:r>
              <a:rPr kumimoji="0" lang="en-A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esouro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6F0D2D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DC5604B-D1E6-0287-23E8-BCE772CEDFB4}"/>
              </a:ext>
            </a:extLst>
          </p:cNvPr>
          <p:cNvSpPr txBox="1">
            <a:spLocks/>
          </p:cNvSpPr>
          <p:nvPr/>
        </p:nvSpPr>
        <p:spPr>
          <a:xfrm>
            <a:off x="0" y="6582799"/>
            <a:ext cx="7902992" cy="2736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"The Greatest Treasure" by Rosie Smith, copyright © 2024 General Conference Corporation® of Seventh-day Adventists.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B826EBED-0BEE-BBBF-7270-617933F5D9DC}"/>
              </a:ext>
            </a:extLst>
          </p:cNvPr>
          <p:cNvSpPr/>
          <p:nvPr/>
        </p:nvSpPr>
        <p:spPr>
          <a:xfrm>
            <a:off x="0" y="469068"/>
            <a:ext cx="2372497" cy="440037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5E7A892-4D2B-E8FA-2A47-EFD2C8E8A0AA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23724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  <a:endParaRPr lang="en-A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 Grande Tesouro">
            <a:hlinkClick r:id="" action="ppaction://media"/>
            <a:extLst>
              <a:ext uri="{FF2B5EF4-FFF2-40B4-BE49-F238E27FC236}">
                <a16:creationId xmlns:a16="http://schemas.microsoft.com/office/drawing/2014/main" id="{14254FE8-6FF0-822D-AA46-494F6024F8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7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A9CD147-680E-E87C-89A1-0D687A9816F0}"/>
              </a:ext>
            </a:extLst>
          </p:cNvPr>
          <p:cNvSpPr/>
          <p:nvPr/>
        </p:nvSpPr>
        <p:spPr>
          <a:xfrm>
            <a:off x="166255" y="2978726"/>
            <a:ext cx="5621228" cy="2266487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3E956-95DC-980D-F523-BDFD4748F529}"/>
              </a:ext>
            </a:extLst>
          </p:cNvPr>
          <p:cNvSpPr txBox="1"/>
          <p:nvPr/>
        </p:nvSpPr>
        <p:spPr>
          <a:xfrm>
            <a:off x="277091" y="3100040"/>
            <a:ext cx="551039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Escondi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tua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palavra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no meu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coração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para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não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pecar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contra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ti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</a:p>
          <a:p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Salmo 119:11</a:t>
            </a:r>
          </a:p>
          <a:p>
            <a:pPr algn="r"/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D5037090-68B3-9DC1-609B-D552D14B4207}"/>
              </a:ext>
            </a:extLst>
          </p:cNvPr>
          <p:cNvSpPr/>
          <p:nvPr/>
        </p:nvSpPr>
        <p:spPr>
          <a:xfrm>
            <a:off x="0" y="461166"/>
            <a:ext cx="3462528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4C57BCA-1D80-BEC3-D335-A69C359E37BB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346252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055AC-1248-3079-A85A-0497E2666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6639C7-B142-7845-A74B-A84006A477AB}"/>
              </a:ext>
            </a:extLst>
          </p:cNvPr>
          <p:cNvSpPr txBox="1"/>
          <p:nvPr/>
        </p:nvSpPr>
        <p:spPr>
          <a:xfrm>
            <a:off x="334891" y="2161970"/>
            <a:ext cx="763822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dirty="0">
                <a:latin typeface="Century Gothic" panose="020B0502020202020204" pitchFamily="34" charset="0"/>
              </a:rPr>
              <a:t>No </a:t>
            </a:r>
            <a:r>
              <a:rPr lang="en-AU" sz="3200" dirty="0" err="1">
                <a:latin typeface="Century Gothic" panose="020B0502020202020204" pitchFamily="34" charset="0"/>
              </a:rPr>
              <a:t>coração</a:t>
            </a:r>
            <a:r>
              <a:rPr lang="en-AU" sz="3200" dirty="0">
                <a:latin typeface="Century Gothic" panose="020B0502020202020204" pitchFamily="34" charset="0"/>
              </a:rPr>
              <a:t>, Tua </a:t>
            </a:r>
            <a:r>
              <a:rPr lang="en-AU" sz="3200" dirty="0" err="1">
                <a:latin typeface="Century Gothic" panose="020B0502020202020204" pitchFamily="34" charset="0"/>
              </a:rPr>
              <a:t>palavra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eu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guardei</a:t>
            </a:r>
            <a:r>
              <a:rPr lang="en-AU" sz="3200" dirty="0">
                <a:latin typeface="Century Gothic" panose="020B0502020202020204" pitchFamily="34" charset="0"/>
              </a:rPr>
              <a:t>,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Para </a:t>
            </a:r>
            <a:r>
              <a:rPr lang="en-AU" sz="3200" dirty="0" err="1">
                <a:latin typeface="Century Gothic" panose="020B0502020202020204" pitchFamily="34" charset="0"/>
              </a:rPr>
              <a:t>não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pecar</a:t>
            </a:r>
            <a:r>
              <a:rPr lang="en-AU" sz="3200" dirty="0">
                <a:latin typeface="Century Gothic" panose="020B0502020202020204" pitchFamily="34" charset="0"/>
              </a:rPr>
              <a:t> contra Ti.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No </a:t>
            </a:r>
            <a:r>
              <a:rPr lang="en-AU" sz="3200" dirty="0" err="1">
                <a:latin typeface="Century Gothic" panose="020B0502020202020204" pitchFamily="34" charset="0"/>
              </a:rPr>
              <a:t>coração</a:t>
            </a:r>
            <a:r>
              <a:rPr lang="en-AU" sz="3200" dirty="0">
                <a:latin typeface="Century Gothic" panose="020B0502020202020204" pitchFamily="34" charset="0"/>
              </a:rPr>
              <a:t>, Tua </a:t>
            </a:r>
            <a:r>
              <a:rPr lang="en-AU" sz="3200" dirty="0" err="1">
                <a:latin typeface="Century Gothic" panose="020B0502020202020204" pitchFamily="34" charset="0"/>
              </a:rPr>
              <a:t>palavra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eu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guardei</a:t>
            </a:r>
            <a:r>
              <a:rPr lang="en-AU" sz="3200" dirty="0">
                <a:latin typeface="Century Gothic" panose="020B0502020202020204" pitchFamily="34" charset="0"/>
              </a:rPr>
              <a:t>,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Para </a:t>
            </a:r>
            <a:r>
              <a:rPr lang="en-AU" sz="3200" dirty="0" err="1">
                <a:latin typeface="Century Gothic" panose="020B0502020202020204" pitchFamily="34" charset="0"/>
              </a:rPr>
              <a:t>não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pecar</a:t>
            </a:r>
            <a:r>
              <a:rPr lang="en-AU" sz="3200" dirty="0">
                <a:latin typeface="Century Gothic" panose="020B0502020202020204" pitchFamily="34" charset="0"/>
              </a:rPr>
              <a:t> contra Ti.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Para </a:t>
            </a:r>
            <a:r>
              <a:rPr lang="en-AU" sz="3200" dirty="0" err="1">
                <a:latin typeface="Century Gothic" panose="020B0502020202020204" pitchFamily="34" charset="0"/>
              </a:rPr>
              <a:t>não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pecar</a:t>
            </a:r>
            <a:r>
              <a:rPr lang="en-AU" sz="3200" dirty="0">
                <a:latin typeface="Century Gothic" panose="020B0502020202020204" pitchFamily="34" charset="0"/>
              </a:rPr>
              <a:t> contra Ti.</a:t>
            </a:r>
          </a:p>
          <a:p>
            <a:endParaRPr lang="en-AU" sz="3200" dirty="0">
              <a:latin typeface="Century Gothic" panose="020B0502020202020204" pitchFamily="34" charset="0"/>
            </a:endParaRPr>
          </a:p>
          <a:p>
            <a:r>
              <a:rPr lang="en-AU" sz="3200" dirty="0">
                <a:latin typeface="Century Gothic" panose="020B0502020202020204" pitchFamily="34" charset="0"/>
              </a:rPr>
              <a:t>Salmos 119 verso 11.</a:t>
            </a:r>
            <a:endParaRPr lang="en-AU" sz="3200" b="1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836DA9-A63F-CF36-1009-6DE8FB4892D1}"/>
              </a:ext>
            </a:extLst>
          </p:cNvPr>
          <p:cNvSpPr txBox="1">
            <a:spLocks/>
          </p:cNvSpPr>
          <p:nvPr/>
        </p:nvSpPr>
        <p:spPr>
          <a:xfrm>
            <a:off x="93878" y="6488472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latin typeface="Century Gothic" panose="020B0502020202020204" pitchFamily="34" charset="0"/>
              </a:rPr>
              <a:t>”Psalm 119:11" music by Sean Nebblett,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F7088B-6F5A-4124-BED6-DFA4BBBA5058}"/>
              </a:ext>
            </a:extLst>
          </p:cNvPr>
          <p:cNvSpPr txBox="1">
            <a:spLocks/>
          </p:cNvSpPr>
          <p:nvPr/>
        </p:nvSpPr>
        <p:spPr>
          <a:xfrm>
            <a:off x="453851" y="1100940"/>
            <a:ext cx="4822354" cy="434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Salmo 119:11</a:t>
            </a:r>
            <a:endParaRPr lang="en-AU" sz="2400" dirty="0">
              <a:solidFill>
                <a:srgbClr val="4F7EDA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0A92DAC9-8EDF-3551-14AF-315C5D271F00}"/>
              </a:ext>
            </a:extLst>
          </p:cNvPr>
          <p:cNvSpPr/>
          <p:nvPr/>
        </p:nvSpPr>
        <p:spPr>
          <a:xfrm>
            <a:off x="12192" y="461166"/>
            <a:ext cx="4645152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288D65-5CF5-3B1B-BB09-1E83B8DD5984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464515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0" name="Salmo c119 v11">
            <a:hlinkClick r:id="" action="ppaction://media"/>
            <a:extLst>
              <a:ext uri="{FF2B5EF4-FFF2-40B4-BE49-F238E27FC236}">
                <a16:creationId xmlns:a16="http://schemas.microsoft.com/office/drawing/2014/main" id="{A6C06C86-409A-B99D-4AFD-05880D6FE3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4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7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B694C799-B626-CF29-BA52-ECC98965EA47}"/>
              </a:ext>
            </a:extLst>
          </p:cNvPr>
          <p:cNvSpPr/>
          <p:nvPr/>
        </p:nvSpPr>
        <p:spPr>
          <a:xfrm>
            <a:off x="13678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823108-E09F-99DD-AF15-9227BA76A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E6F6A6-A54D-8DB3-5E3C-026ED24E3C47}"/>
              </a:ext>
            </a:extLst>
          </p:cNvPr>
          <p:cNvSpPr txBox="1"/>
          <p:nvPr/>
        </p:nvSpPr>
        <p:spPr>
          <a:xfrm>
            <a:off x="1276515" y="2137118"/>
            <a:ext cx="646243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As Suas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palavras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são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poderosas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3F6DF082-0693-C2D4-9911-95BAF1EAD7A2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A842D05-9298-E81E-4A20-1FC81229EA9C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9224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C180A104-E1E2-6D9B-EE76-0154E6FF0313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0ED733-D7B2-2661-BF21-BB57D0CB9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AF906B-D2F3-E0F6-62A4-925895379A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29CF348-979A-48C0-9D3C-7CE573E69B58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64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2D5789-17E8-3380-2C42-85DB9550B1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BA26004-E891-5AA5-696E-2C27575A3024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982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C1A732-129B-F88F-3B41-F5FCB13797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9195" y="0"/>
            <a:ext cx="12221195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6FD5011-3498-867E-F5D1-493C4780CD32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0714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8D071D-0D57-C015-B948-AFEFA2533E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" y="0"/>
            <a:ext cx="12192003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B55C5C1-5FB3-B2A0-3DCF-9AB8261335E8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737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FB5FFC-C9B9-96C4-7E94-F65932F4BC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"/>
            <a:ext cx="12192001" cy="685799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87E042-5A2C-ABC8-6683-67CF39C8B109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5767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BF240060-8104-E89F-D1B8-5A994F69D23B}"/>
              </a:ext>
            </a:extLst>
          </p:cNvPr>
          <p:cNvSpPr/>
          <p:nvPr/>
        </p:nvSpPr>
        <p:spPr>
          <a:xfrm>
            <a:off x="976395" y="1005703"/>
            <a:ext cx="6704686" cy="4846593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4FED7-6AE5-6299-F9B2-E41E97AC3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FC5F76-7880-58C2-1E40-0D5170289F13}"/>
              </a:ext>
            </a:extLst>
          </p:cNvPr>
          <p:cNvSpPr txBox="1"/>
          <p:nvPr/>
        </p:nvSpPr>
        <p:spPr>
          <a:xfrm>
            <a:off x="1276515" y="2137118"/>
            <a:ext cx="646243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As Suas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palavras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são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poderosas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017295E5-EC86-9B2A-927C-F4DA0EB27279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1554C88-50C5-24E2-C39D-6C7E7DB2A563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14323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7B6FB764-08E5-E7C3-FF68-FF0AE42E0A6E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0CA958FD-03D0-97F1-ED4D-12F16974E705}"/>
              </a:ext>
            </a:extLst>
          </p:cNvPr>
          <p:cNvSpPr txBox="1"/>
          <p:nvPr/>
        </p:nvSpPr>
        <p:spPr>
          <a:xfrm>
            <a:off x="1533877" y="2459504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NATUREZA E MISSÃO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D623F6E9-137F-D31F-85F1-2C9E7008DA8E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BBB3C56D-28F4-98D3-A578-ED10A984FDC1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D6CE8-4447-8AD0-9BE2-4FC98622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60605AA-0DC3-DB0E-B8F9-9083F0ED2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72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 dirty="0" err="1">
                <a:solidFill>
                  <a:srgbClr val="DB6D32"/>
                </a:solidFill>
                <a:latin typeface="Century Gothic" panose="020B0502020202020204" pitchFamily="34" charset="0"/>
              </a:rPr>
              <a:t>A</a:t>
            </a: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deus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6DB5B0B-D6E5-A19D-9E4F-554ACA3FBD3A}"/>
              </a:ext>
            </a:extLst>
          </p:cNvPr>
          <p:cNvSpPr txBox="1"/>
          <p:nvPr/>
        </p:nvSpPr>
        <p:spPr>
          <a:xfrm>
            <a:off x="1975757" y="12409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B38D76D-DD08-9B29-BA89-4BE1FD58AD46}"/>
              </a:ext>
            </a:extLst>
          </p:cNvPr>
          <p:cNvSpPr txBox="1">
            <a:spLocks/>
          </p:cNvSpPr>
          <p:nvPr/>
        </p:nvSpPr>
        <p:spPr>
          <a:xfrm>
            <a:off x="823912" y="2131127"/>
            <a:ext cx="8065951" cy="3850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 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hora de dizermos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09301A02-1AAB-3371-4E74-0126C2C52A68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2076F90-9866-7E32-F520-83A6E5E95FB7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Canção do Adeus">
            <a:hlinkClick r:id="" action="ppaction://media"/>
            <a:extLst>
              <a:ext uri="{FF2B5EF4-FFF2-40B4-BE49-F238E27FC236}">
                <a16:creationId xmlns:a16="http://schemas.microsoft.com/office/drawing/2014/main" id="{8333EE5A-2E59-9EA1-ABF0-389E488224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E818A-144C-0E02-B284-73757882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661074E-5132-FE9E-4956-7855235191E8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57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17149</TotalTime>
  <Words>1140</Words>
  <Application>Microsoft Office PowerPoint</Application>
  <PresentationFormat>Ecrã Panorâmico</PresentationFormat>
  <Paragraphs>215</Paragraphs>
  <Slides>35</Slides>
  <Notes>10</Notes>
  <HiddenSlides>0</HiddenSlides>
  <MMClips>11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35</vt:i4>
      </vt:variant>
    </vt:vector>
  </HeadingPairs>
  <TitlesOfParts>
    <vt:vector size="41" baseType="lpstr">
      <vt:lpstr>Aptos</vt:lpstr>
      <vt:lpstr>Aptos Display</vt:lpstr>
      <vt:lpstr>Arial</vt:lpstr>
      <vt:lpstr>Century Gothic</vt:lpstr>
      <vt:lpstr>Helvetica</vt:lpstr>
      <vt:lpstr>Office Theme</vt:lpstr>
      <vt:lpstr>Apresentação do PowerPoint</vt:lpstr>
      <vt:lpstr>Apresentação do PowerPoint</vt:lpstr>
      <vt:lpstr>É hora de escutar</vt:lpstr>
      <vt:lpstr>Apresentação do PowerPoint</vt:lpstr>
      <vt:lpstr>Bom dia, meu Jesus</vt:lpstr>
      <vt:lpstr>Bom dia, meu Jesus</vt:lpstr>
      <vt:lpstr>Meu Jesus Querido</vt:lpstr>
      <vt:lpstr>Missionário, Missionário</vt:lpstr>
      <vt:lpstr>Missionário, Missionário</vt:lpstr>
      <vt:lpstr>Missionário, Missionário</vt:lpstr>
      <vt:lpstr>Parabéns</vt:lpstr>
      <vt:lpstr>Música da Visita</vt:lpstr>
      <vt:lpstr>Apresentação do PowerPoint</vt:lpstr>
      <vt:lpstr>A Jesus eu vou trazer</vt:lpstr>
      <vt:lpstr>A Jesus eu vou trazer</vt:lpstr>
      <vt:lpstr>Vou orar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Canção do Adeus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Megan Betteridge</dc:creator>
  <cp:lastModifiedBy>José Luís Dine Falcão Sincer e Sepúlveda</cp:lastModifiedBy>
  <cp:revision>102</cp:revision>
  <dcterms:created xsi:type="dcterms:W3CDTF">2025-03-02T08:19:28Z</dcterms:created>
  <dcterms:modified xsi:type="dcterms:W3CDTF">2026-07-30T15:25:37Z</dcterms:modified>
</cp:coreProperties>
</file>