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36"/>
  </p:notesMasterIdLst>
  <p:sldIdLst>
    <p:sldId id="335" r:id="rId3"/>
    <p:sldId id="336" r:id="rId4"/>
    <p:sldId id="374" r:id="rId5"/>
    <p:sldId id="388" r:id="rId6"/>
    <p:sldId id="259" r:id="rId7"/>
    <p:sldId id="389" r:id="rId8"/>
    <p:sldId id="362" r:id="rId9"/>
    <p:sldId id="294" r:id="rId10"/>
    <p:sldId id="293" r:id="rId11"/>
    <p:sldId id="337" r:id="rId12"/>
    <p:sldId id="276" r:id="rId13"/>
    <p:sldId id="371" r:id="rId14"/>
    <p:sldId id="311" r:id="rId15"/>
    <p:sldId id="357" r:id="rId16"/>
    <p:sldId id="378" r:id="rId17"/>
    <p:sldId id="274" r:id="rId18"/>
    <p:sldId id="380" r:id="rId19"/>
    <p:sldId id="390" r:id="rId20"/>
    <p:sldId id="313" r:id="rId21"/>
    <p:sldId id="333" r:id="rId22"/>
    <p:sldId id="280" r:id="rId23"/>
    <p:sldId id="358" r:id="rId24"/>
    <p:sldId id="385" r:id="rId25"/>
    <p:sldId id="382" r:id="rId26"/>
    <p:sldId id="383" r:id="rId27"/>
    <p:sldId id="386" r:id="rId28"/>
    <p:sldId id="387" r:id="rId29"/>
    <p:sldId id="326" r:id="rId30"/>
    <p:sldId id="373" r:id="rId31"/>
    <p:sldId id="315" r:id="rId32"/>
    <p:sldId id="323" r:id="rId33"/>
    <p:sldId id="379" r:id="rId34"/>
    <p:sldId id="319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BBB1"/>
    <a:srgbClr val="6F0D2D"/>
    <a:srgbClr val="5CAA9B"/>
    <a:srgbClr val="E7B349"/>
    <a:srgbClr val="4E95DA"/>
    <a:srgbClr val="DB6D32"/>
    <a:srgbClr val="DA6D32"/>
    <a:srgbClr val="C95D27"/>
    <a:srgbClr val="48B3FF"/>
    <a:srgbClr val="3EA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D96FC5C-AE23-6144-8698-F9601EB23A4A}" v="5" dt="2026-07-29T11:49:54.7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5336"/>
    <p:restoredTop sz="94659"/>
  </p:normalViewPr>
  <p:slideViewPr>
    <p:cSldViewPr snapToGrid="0">
      <p:cViewPr varScale="1">
        <p:scale>
          <a:sx n="74" d="100"/>
          <a:sy n="74" d="100"/>
        </p:scale>
        <p:origin x="106" y="2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5BF8A0-3F14-C345-B26F-C8D113EBE857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484FE-0F1A-7049-84A2-208BAC13C9F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6412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484FE-0F1A-7049-84A2-208BAC13C9F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2112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484FE-0F1A-7049-84A2-208BAC13C9F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6869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0ACC8E-18DC-DC46-8E9A-CDE7F685AE3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58122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484FE-0F1A-7049-84A2-208BAC13C9FE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158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484FE-0F1A-7049-84A2-208BAC13C9FE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0864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0596A-BEC4-C0B6-2942-00AE4F0586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D8F60F-891B-0DF0-F6C8-AC34D328B6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C40218-07F9-EAAC-CE61-7A0524B33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F7ED15-48FC-F11A-BA93-2691A72DA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FF685D-9A61-9A05-5417-7BDF24305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48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1F7D0-51F5-FC07-14FF-71E98B1BE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E4AF2-2398-68B4-3847-723F0CF12A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E0D294-E049-D054-8A8C-39E7257BC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3B2A29-3294-63EF-C830-60990E347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F6510F-5D32-1B6D-8806-2C434236D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864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C26EA-C25A-345D-CF1C-F582D1146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8CCC03-A90B-4FF1-5F51-36FB779949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3088FA-D485-C5D3-41AE-BAE1965E4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0D5A9E-57A9-451F-2682-A1DB5CCBA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8E5159-5AA5-1140-3DFE-BC9253329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94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CD702-D741-39A9-636E-92DAEA93B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BDD824-831C-A3BD-420D-CB05CBAD71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5BF7DB-A94C-38C4-D24B-525758E503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96099D-0BE8-A941-E285-70557F9EE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C2FC45-C4E0-E364-B567-F20C21FA3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1AB5E2-36BB-733E-6DC6-70854B63F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631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4258B-B9FC-F29F-D731-B71C159DA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5841A4-65CB-3ECD-D472-FD2C4EADD1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4AD4D8-4176-7EE3-54B6-B7790200BE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EDCB7C-0489-095D-0436-E032BDF573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081A24-857C-C7E5-8314-73E8F52E81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26E39E-71CC-229F-65C2-9D83A8372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9589E9-1DD9-8B4B-DCE2-E95EB9048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4AF5FD-D813-EF98-C15C-BC8E586DA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754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AC49F-F2DD-E76C-B15A-EA3410662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FD643-F558-E30E-3CFB-F2CCDD7DA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387560-11F0-BD4A-D985-C129C3ADA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57619C-18FB-570F-18D9-8F2069F09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561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CB6665-B5B4-F745-9CBF-183228BC1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A602CE-866F-4ECF-3E0C-81FA40594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B194BD-118E-D123-5021-859286E83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59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7E322-F66D-643D-6851-71276910A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540A5D-A40B-48DA-CC05-4D1DCB11C2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274D6B-4B27-F562-3CA1-AB9961C31A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099438-3EF8-4062-DA21-DC359B890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A12C5D-2E07-6EF7-CEEF-D1A2AB17F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2C5294-EC17-6564-6BF4-FD53F920B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208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DF924-D573-AD61-485F-C372FEC6F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A48664-9700-F3F4-883B-D69073441D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714FC6-B350-3322-B965-87A0450CFC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5B7A70-B13D-5782-B94F-4D44B928C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7020F9-5ECA-7DAF-91E6-C3A935E58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286830-8B31-B377-1872-512A273DD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829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9B56D-DCC5-534E-CBDD-FA67BF5AE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7E6BAF-6B52-78C8-BA56-8892BF44D1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30C7B5-8CB4-E3CD-8EF3-7B1C45C71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B0C27C-A7BA-8AFB-E86B-B9B8F98D1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C9C5B3-CAAA-DD47-5C30-FDCD0C749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94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093AD2-B14C-5580-5058-3EDCFA451B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A9F511-FD3C-3900-E242-1447E6AE4C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D5D856-851D-5BCA-13FC-76B85B5B2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797E2-05DD-42C7-C071-6AC459563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6B3A5-3066-AFE5-D056-81804975E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3110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90BB1-90B5-7421-1624-30DEA44FBA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120440-6555-54F3-938B-6335153DE6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8128AE-0A2A-5975-A5E5-210764DDC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03B5CA-49B3-CC1C-06B9-1186CF035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0E14A2-51FD-A480-7E8C-000846CCBE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5723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60AFA-C7B6-72E8-963E-58BB48878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331469-0E37-A474-547D-90E42F63F9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E4EC39-E3B9-E467-BA16-4046C0524A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FBD826-88DF-2115-4327-747E02A43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4CF658-93CB-8F1E-FF17-E918D6E5C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5513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00F99-F5E4-DC9B-5E73-28E8779C6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27A1C4-CD55-9CD0-50EF-D05B3049F1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49551D-F6CD-4DBB-0444-113FA577F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E98B4-6D11-A4A4-55BB-45A7541AA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467E4A-0428-95E1-701B-A26BB891E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1077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5F2BB-6FF9-F7A4-E802-7C3A73C19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364085-83AC-8291-52C8-108382BD71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3D995D-1034-AE33-DE3E-39F99A335A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65269-5C89-9BC7-EF4A-92578192F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B9E92B-B1D6-99B6-8B98-43AA6799C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AD7D08-C699-A0E7-60CF-A04D1FA87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5550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65F8C-8004-B52B-3062-AC5FC5666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7A4F5D-3678-E672-C492-164CC900B1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D7DBD5-BDC9-318B-893A-13681B23B7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175F9E-D2B1-C9D8-317C-CECEF664EF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4C1FB2-1C4F-1066-0C03-6F6F6011C3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AEAD088-BC20-C78A-814A-B2202170F0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D1A9BF-60DC-B281-D1E8-B607F6E45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25D3832-A0EC-2684-9146-2280909F4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4378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F4933-446E-6390-14C8-9A9EB5128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686166-E871-E513-4FA4-266CF8AAD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B510E3-1410-4E3E-FFB8-64C7D0BCC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265FAD-109D-7285-5EA6-FE1CE566B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195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BB17FC-36BB-1F98-E650-52916CB6FA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86F271-E90F-4908-C532-A3BC02480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3E6FFA-718E-3580-71AF-BCD162A28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9745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B5787-2684-7D7B-71C3-485D4A41E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E24DDC-231A-EBB0-8CEC-6C1F51F41D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95960D-C3A4-309F-95F3-9B5A0667E0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18BE1C-F459-2AC8-60E6-6AB8B0A43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2305BB-9782-1F13-5C13-AABC122AC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D5DE15-B013-6AB1-CC46-B2964D853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0213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E7ECA-5A52-F7EA-394F-2254E3384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CD114A-3E10-CB0D-F5A2-88A5FB029F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22B0FB-79A0-C1EA-3810-CEB4D5FBEC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DFACBB-F665-FDC8-90EB-E40C40A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1943F6-4EBD-6DF4-5EA7-088288186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D7C481-5267-AC6D-B3CE-9A0E52C40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7494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A9966-0C59-DE94-3F89-CE3B5E77F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336E08-E147-EE55-0BF7-EDEC5135F4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B3038D-9442-8F3B-07D5-F463168AC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2EDE78-6EAE-A9CF-2618-560009273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DB8846-C915-C96E-AE10-11CB8C221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844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3D6AB6-E997-F66F-91B0-12381D76BB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DA350E-E3E2-98EF-65AC-B45268106A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E7C6E-272F-D780-B1C4-B50EA2110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C0F09D-3D3A-E614-8BF5-047F423D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42B70A-8B3B-5A46-FF6A-685A37FF8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97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E9EB87-47C2-96AC-0A6D-FFE58CDC5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B0719-C7DF-C8BB-8A92-B415798BCB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790BF-E3F7-D496-E781-E8DA0E8616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A23D9-0B6F-F001-CCC8-49047E6A22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E008C0-3860-8E7C-88A3-6DA7E5246E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257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012462F-BC68-5BD6-0B01-E75117CEA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E044E0-E47B-304D-16AA-7B8FDB3222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0709D0-ACD4-8389-2316-AFCCEB1ABD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B7C61BF-716F-3D47-A2F2-6D5653576AA4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CADCA9-8BF8-887C-2243-449BCC91C3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7BC48D-D93D-4390-C8C8-89C592CD39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F25790E-EB7C-6449-A205-4FECE5C2C71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253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3.png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5" Type="http://schemas.openxmlformats.org/officeDocument/2006/relationships/image" Target="../media/image5.jpeg"/><Relationship Id="rId4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3.pn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3.png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3.png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3.png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3.png"/><Relationship Id="rId4" Type="http://schemas.openxmlformats.org/officeDocument/2006/relationships/image" Target="../media/image8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5" Type="http://schemas.openxmlformats.org/officeDocument/2006/relationships/image" Target="../media/image3.png"/><Relationship Id="rId4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5" Type="http://schemas.openxmlformats.org/officeDocument/2006/relationships/image" Target="../media/image3.png"/><Relationship Id="rId4" Type="http://schemas.openxmlformats.org/officeDocument/2006/relationships/image" Target="../media/image5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FBE9AC2-2B03-D182-497F-38F48F123A8F}"/>
              </a:ext>
            </a:extLst>
          </p:cNvPr>
          <p:cNvSpPr txBox="1">
            <a:spLocks/>
          </p:cNvSpPr>
          <p:nvPr/>
        </p:nvSpPr>
        <p:spPr>
          <a:xfrm>
            <a:off x="1533293" y="6526738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Illustration by Daniel Gallardo,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49B14B2C-2875-F3BE-1B71-2AC5EA38A29A}"/>
              </a:ext>
            </a:extLst>
          </p:cNvPr>
          <p:cNvSpPr txBox="1"/>
          <p:nvPr/>
        </p:nvSpPr>
        <p:spPr>
          <a:xfrm>
            <a:off x="0" y="587828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-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vindo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à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 Escola 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Sabatina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E97132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0865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7F24C9-BCBD-C723-D284-5D3F8F6FB9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">
            <a:extLst>
              <a:ext uri="{FF2B5EF4-FFF2-40B4-BE49-F238E27FC236}">
                <a16:creationId xmlns:a16="http://schemas.microsoft.com/office/drawing/2014/main" id="{42B5DF56-B5DE-1FD8-0370-56C1C57CBEDF}"/>
              </a:ext>
            </a:extLst>
          </p:cNvPr>
          <p:cNvSpPr/>
          <p:nvPr/>
        </p:nvSpPr>
        <p:spPr>
          <a:xfrm>
            <a:off x="1547495" y="1174499"/>
            <a:ext cx="5901891" cy="4509002"/>
          </a:xfrm>
          <a:prstGeom prst="roundRect">
            <a:avLst/>
          </a:prstGeom>
          <a:solidFill>
            <a:srgbClr val="4E95D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 OS QUE CHEGAM MAIS CEDO</a:t>
            </a:r>
          </a:p>
        </p:txBody>
      </p:sp>
    </p:spTree>
    <p:extLst>
      <p:ext uri="{BB962C8B-B14F-4D97-AF65-F5344CB8AC3E}">
        <p14:creationId xmlns:p14="http://schemas.microsoft.com/office/powerpoint/2010/main" val="40441357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171CDA-7D59-E459-9D17-B1F61F40B5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2">
            <a:extLst>
              <a:ext uri="{FF2B5EF4-FFF2-40B4-BE49-F238E27FC236}">
                <a16:creationId xmlns:a16="http://schemas.microsoft.com/office/drawing/2014/main" id="{ED2C8D96-12F2-21FE-1086-2FEF4450FE09}"/>
              </a:ext>
            </a:extLst>
          </p:cNvPr>
          <p:cNvSpPr txBox="1">
            <a:spLocks/>
          </p:cNvSpPr>
          <p:nvPr/>
        </p:nvSpPr>
        <p:spPr>
          <a:xfrm>
            <a:off x="586082" y="1492313"/>
            <a:ext cx="8309561" cy="49070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brinquedos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guardar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no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lugar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Agora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hora de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escutar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cantar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tão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bom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ver-te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outra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vez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Vem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sentar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pois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falar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do amigo 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Jesus.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br>
              <a:rPr lang="en-US" sz="1000" dirty="0">
                <a:solidFill>
                  <a:prstClr val="black"/>
                </a:solidFill>
                <a:latin typeface="Century Gothic" panose="020B0502020202020204" pitchFamily="34" charset="0"/>
              </a:rPr>
            </a:b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Vem </a:t>
            </a:r>
            <a:r>
              <a:rPr lang="en-US" sz="2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sentar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, pois </a:t>
            </a:r>
            <a:r>
              <a:rPr lang="en-US" sz="2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vou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falar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 do amigo Jesus.</a:t>
            </a:r>
            <a:endParaRPr lang="en-US" sz="2800" dirty="0">
              <a:solidFill>
                <a:prstClr val="black"/>
              </a:solidFill>
              <a:latin typeface="Helvetica" pitchFamily="2" charset="0"/>
            </a:endParaRPr>
          </a:p>
        </p:txBody>
      </p:sp>
      <p:sp>
        <p:nvSpPr>
          <p:cNvPr id="11" name="Rounded Rectangle 3">
            <a:extLst>
              <a:ext uri="{FF2B5EF4-FFF2-40B4-BE49-F238E27FC236}">
                <a16:creationId xmlns:a16="http://schemas.microsoft.com/office/drawing/2014/main" id="{F9E1DCA9-8833-0749-0DBA-920F1E8E1B42}"/>
              </a:ext>
            </a:extLst>
          </p:cNvPr>
          <p:cNvSpPr/>
          <p:nvPr/>
        </p:nvSpPr>
        <p:spPr>
          <a:xfrm>
            <a:off x="5950" y="458674"/>
            <a:ext cx="4741334" cy="440037"/>
          </a:xfrm>
          <a:prstGeom prst="roundRect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E2841">
                  <a:lumMod val="50000"/>
                  <a:lumOff val="5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96CBAFD0-2A8C-226F-2240-B9DECEAC0D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997665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É</a:t>
            </a:r>
            <a:r>
              <a:rPr lang="en-AU" sz="2400" b="1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 hora de </a:t>
            </a:r>
            <a:r>
              <a:rPr lang="en-AU" sz="2400" b="1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escutar</a:t>
            </a:r>
            <a:endParaRPr lang="en-AU" sz="2400" dirty="0">
              <a:solidFill>
                <a:schemeClr val="tx2">
                  <a:lumMod val="50000"/>
                  <a:lumOff val="50000"/>
                </a:schemeClr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86B27F4D-A538-E120-26B8-F9FB30EC7F0E}"/>
              </a:ext>
            </a:extLst>
          </p:cNvPr>
          <p:cNvSpPr txBox="1">
            <a:spLocks/>
          </p:cNvSpPr>
          <p:nvPr/>
        </p:nvSpPr>
        <p:spPr>
          <a:xfrm>
            <a:off x="0" y="435228"/>
            <a:ext cx="4747284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PARA OS QUE CHEGAM MAIS CEDO</a:t>
            </a:r>
          </a:p>
        </p:txBody>
      </p:sp>
      <p:pic>
        <p:nvPicPr>
          <p:cNvPr id="14" name="É Hora de Escutar">
            <a:hlinkClick r:id="" action="ppaction://media"/>
            <a:extLst>
              <a:ext uri="{FF2B5EF4-FFF2-40B4-BE49-F238E27FC236}">
                <a16:creationId xmlns:a16="http://schemas.microsoft.com/office/drawing/2014/main" id="{5E4F7110-4360-4E23-D439-F3CFB842B5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162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604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EDC5285-8330-A69D-FF9F-2294D6C49AFD}"/>
              </a:ext>
            </a:extLst>
          </p:cNvPr>
          <p:cNvSpPr txBox="1">
            <a:spLocks/>
          </p:cNvSpPr>
          <p:nvPr/>
        </p:nvSpPr>
        <p:spPr>
          <a:xfrm>
            <a:off x="1533293" y="6526738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Illustration by Daniel Gallardo,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AD24F4C2-0A17-F17B-F8A9-556E873725DA}"/>
              </a:ext>
            </a:extLst>
          </p:cNvPr>
          <p:cNvSpPr txBox="1"/>
          <p:nvPr/>
        </p:nvSpPr>
        <p:spPr>
          <a:xfrm>
            <a:off x="0" y="587828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-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vindo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à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 Escola 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Sabatina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E97132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79751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B8C69B-3E01-A641-5F32-1C43F03ED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D33FA19D-EEBC-155E-E940-8727D5AB2C0F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339AD6C-C0FD-7EAB-17D8-ECFE2945A8EC}"/>
              </a:ext>
            </a:extLst>
          </p:cNvPr>
          <p:cNvSpPr txBox="1">
            <a:spLocks/>
          </p:cNvSpPr>
          <p:nvPr/>
        </p:nvSpPr>
        <p:spPr>
          <a:xfrm>
            <a:off x="158046" y="435228"/>
            <a:ext cx="3262489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80467F6-5F7D-0D47-A7EF-C1B6ECA903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158847"/>
            <a:ext cx="3985917" cy="405823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Bom </a:t>
            </a: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dia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, meu Jesus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7" name="Bom Dia, Meu Jesus!">
            <a:hlinkClick r:id="" action="ppaction://media"/>
            <a:extLst>
              <a:ext uri="{FF2B5EF4-FFF2-40B4-BE49-F238E27FC236}">
                <a16:creationId xmlns:a16="http://schemas.microsoft.com/office/drawing/2014/main" id="{3B0D2C5A-3703-24F3-B236-52C3559686C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9994"/>
            <a:ext cx="812800" cy="812800"/>
          </a:xfrm>
          <a:prstGeom prst="rect">
            <a:avLst/>
          </a:prstGeom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4CE89FD5-AB2C-8636-27D1-DEA3D9C7D588}"/>
              </a:ext>
            </a:extLst>
          </p:cNvPr>
          <p:cNvSpPr txBox="1">
            <a:spLocks/>
          </p:cNvSpPr>
          <p:nvPr/>
        </p:nvSpPr>
        <p:spPr>
          <a:xfrm>
            <a:off x="861280" y="1940525"/>
            <a:ext cx="5088759" cy="44488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1, 2, 3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latin typeface="Century Gothic" panose="020B0502020202020204" pitchFamily="34" charset="0"/>
              </a:rPr>
              <a:t>Bem</a:t>
            </a:r>
            <a:r>
              <a:rPr lang="en-US" sz="3200" dirty="0">
                <a:latin typeface="Century Gothic" panose="020B0502020202020204" pitchFamily="34" charset="0"/>
              </a:rPr>
              <a:t> alto </a:t>
            </a:r>
            <a:r>
              <a:rPr lang="en-US" sz="3200" dirty="0" err="1">
                <a:latin typeface="Century Gothic" panose="020B0502020202020204" pitchFamily="34" charset="0"/>
              </a:rPr>
              <a:t>vou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cantar</a:t>
            </a:r>
            <a:r>
              <a:rPr lang="en-US" sz="3200" dirty="0">
                <a:latin typeface="Century Gothic" panose="020B0502020202020204" pitchFamily="34" charset="0"/>
              </a:rPr>
              <a:t>: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4, 5, 6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Bom </a:t>
            </a:r>
            <a:r>
              <a:rPr lang="en-US" sz="3200" dirty="0" err="1">
                <a:latin typeface="Century Gothic" panose="020B0502020202020204" pitchFamily="34" charset="0"/>
              </a:rPr>
              <a:t>dia</a:t>
            </a:r>
            <a:r>
              <a:rPr lang="en-US" sz="3200" dirty="0">
                <a:latin typeface="Century Gothic" panose="020B0502020202020204" pitchFamily="34" charset="0"/>
              </a:rPr>
              <a:t>, meu Jesus!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7, 8, 9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O Sábado </a:t>
            </a:r>
            <a:r>
              <a:rPr lang="en-US" sz="3200" dirty="0" err="1">
                <a:latin typeface="Century Gothic" panose="020B0502020202020204" pitchFamily="34" charset="0"/>
              </a:rPr>
              <a:t>chegou</a:t>
            </a:r>
            <a:r>
              <a:rPr lang="en-US" sz="3200" dirty="0">
                <a:latin typeface="Century Gothic" panose="020B0502020202020204" pitchFamily="34" charset="0"/>
              </a:rPr>
              <a:t>!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1, 2, 3, 4, 5, 6, 7, 8, 9, 10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Canta </a:t>
            </a:r>
            <a:r>
              <a:rPr lang="en-US" sz="3200" dirty="0" err="1">
                <a:latin typeface="Century Gothic" panose="020B0502020202020204" pitchFamily="34" charset="0"/>
              </a:rPr>
              <a:t>outra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vez</a:t>
            </a:r>
            <a:r>
              <a:rPr lang="en-US" sz="3200" dirty="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latin typeface="Century Gothic" panose="020B0502020202020204" pitchFamily="34" charset="0"/>
              </a:rPr>
              <a:t>(continua)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kern="100" dirty="0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3200" kern="100" dirty="0">
              <a:solidFill>
                <a:prstClr val="black"/>
              </a:solidFill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1600" kern="100" dirty="0">
              <a:solidFill>
                <a:prstClr val="black"/>
              </a:solidFill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1600" kern="100" dirty="0">
              <a:solidFill>
                <a:prstClr val="black"/>
              </a:solidFill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US" sz="3500" i="1" dirty="0">
              <a:latin typeface="Helvetica" pitchFamily="2" charset="0"/>
            </a:endParaRPr>
          </a:p>
          <a:p>
            <a:endParaRPr lang="en-US" sz="2000" i="1" dirty="0">
              <a:latin typeface="Helvetica" pitchFamily="2" charset="0"/>
            </a:endParaRPr>
          </a:p>
          <a:p>
            <a:endParaRPr lang="en-US" sz="2000" dirty="0">
              <a:latin typeface="Helvetica" pitchFamily="2" charset="0"/>
            </a:endParaRPr>
          </a:p>
          <a:p>
            <a:endParaRPr lang="en-US" sz="2000" dirty="0">
              <a:latin typeface="Helvetica" pitchFamily="2" charset="0"/>
            </a:endParaRPr>
          </a:p>
          <a:p>
            <a:endParaRPr lang="en-US" sz="2000" dirty="0">
              <a:latin typeface="Helvetica" pitchFamily="2" charset="0"/>
            </a:endParaRPr>
          </a:p>
          <a:p>
            <a:endParaRPr lang="en-US" sz="2000" dirty="0">
              <a:latin typeface="Helvetica" pitchFamily="2" charset="0"/>
            </a:endParaRPr>
          </a:p>
          <a:p>
            <a:endParaRPr lang="en-US" sz="2000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2171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B8C69B-3E01-A641-5F32-1C43F03ED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7FB509B1-ED02-348E-080B-2B95D0B8204B}"/>
              </a:ext>
            </a:extLst>
          </p:cNvPr>
          <p:cNvSpPr/>
          <p:nvPr/>
        </p:nvSpPr>
        <p:spPr>
          <a:xfrm>
            <a:off x="0" y="468659"/>
            <a:ext cx="3716999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D36B07E-55FF-3341-B250-30C78CBA6C46}"/>
              </a:ext>
            </a:extLst>
          </p:cNvPr>
          <p:cNvSpPr txBox="1">
            <a:spLocks/>
          </p:cNvSpPr>
          <p:nvPr/>
        </p:nvSpPr>
        <p:spPr>
          <a:xfrm>
            <a:off x="158046" y="435228"/>
            <a:ext cx="335606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46B0F3C-8703-17B3-E9CE-37D220F230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158847"/>
            <a:ext cx="4100245" cy="405823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Bom </a:t>
            </a: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dia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, meu Jesus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1266759E-5F4F-1C95-A5BF-636AA071ECE9}"/>
              </a:ext>
            </a:extLst>
          </p:cNvPr>
          <p:cNvSpPr txBox="1">
            <a:spLocks/>
          </p:cNvSpPr>
          <p:nvPr/>
        </p:nvSpPr>
        <p:spPr>
          <a:xfrm>
            <a:off x="861280" y="1940525"/>
            <a:ext cx="5234720" cy="44488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1, 2, 3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latin typeface="Century Gothic" panose="020B0502020202020204" pitchFamily="34" charset="0"/>
              </a:rPr>
              <a:t>Bem</a:t>
            </a:r>
            <a:r>
              <a:rPr lang="en-US" sz="3200" dirty="0">
                <a:latin typeface="Century Gothic" panose="020B0502020202020204" pitchFamily="34" charset="0"/>
              </a:rPr>
              <a:t> alto </a:t>
            </a:r>
            <a:r>
              <a:rPr lang="en-US" sz="3200" dirty="0" err="1">
                <a:latin typeface="Century Gothic" panose="020B0502020202020204" pitchFamily="34" charset="0"/>
              </a:rPr>
              <a:t>vou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cantar</a:t>
            </a:r>
            <a:r>
              <a:rPr lang="en-US" sz="3200" dirty="0">
                <a:latin typeface="Century Gothic" panose="020B0502020202020204" pitchFamily="34" charset="0"/>
              </a:rPr>
              <a:t>: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4, 5, 6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Bom </a:t>
            </a:r>
            <a:r>
              <a:rPr lang="en-US" sz="3200" dirty="0" err="1">
                <a:latin typeface="Century Gothic" panose="020B0502020202020204" pitchFamily="34" charset="0"/>
              </a:rPr>
              <a:t>dia</a:t>
            </a:r>
            <a:r>
              <a:rPr lang="en-US" sz="3200" dirty="0">
                <a:latin typeface="Century Gothic" panose="020B0502020202020204" pitchFamily="34" charset="0"/>
              </a:rPr>
              <a:t>, meu Jesus!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7, 8, 9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O Sábado </a:t>
            </a:r>
            <a:r>
              <a:rPr lang="en-US" sz="3200" dirty="0" err="1">
                <a:latin typeface="Century Gothic" panose="020B0502020202020204" pitchFamily="34" charset="0"/>
              </a:rPr>
              <a:t>chegou</a:t>
            </a:r>
            <a:r>
              <a:rPr lang="en-US" sz="3200" dirty="0">
                <a:latin typeface="Century Gothic" panose="020B0502020202020204" pitchFamily="34" charset="0"/>
              </a:rPr>
              <a:t>!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1, 2, 3, 4, 5, 6, 7, 8, 9, 10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Aqui </a:t>
            </a:r>
            <a:r>
              <a:rPr lang="en-US" sz="3200" dirty="0" err="1">
                <a:latin typeface="Century Gothic" panose="020B0502020202020204" pitchFamily="34" charset="0"/>
              </a:rPr>
              <a:t>estou</a:t>
            </a:r>
            <a:r>
              <a:rPr lang="en-US" sz="3200" dirty="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kern="100" dirty="0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3200" kern="100" dirty="0">
              <a:solidFill>
                <a:prstClr val="black"/>
              </a:solidFill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1600" kern="100" dirty="0">
              <a:solidFill>
                <a:prstClr val="black"/>
              </a:solidFill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1600" kern="100" dirty="0">
              <a:solidFill>
                <a:prstClr val="black"/>
              </a:solidFill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US" sz="3500" i="1" dirty="0">
              <a:latin typeface="Helvetica" pitchFamily="2" charset="0"/>
            </a:endParaRPr>
          </a:p>
          <a:p>
            <a:endParaRPr lang="en-US" sz="2000" i="1" dirty="0">
              <a:latin typeface="Helvetica" pitchFamily="2" charset="0"/>
            </a:endParaRPr>
          </a:p>
          <a:p>
            <a:endParaRPr lang="en-US" sz="2000" dirty="0">
              <a:latin typeface="Helvetica" pitchFamily="2" charset="0"/>
            </a:endParaRPr>
          </a:p>
          <a:p>
            <a:endParaRPr lang="en-US" sz="2000" dirty="0">
              <a:latin typeface="Helvetica" pitchFamily="2" charset="0"/>
            </a:endParaRPr>
          </a:p>
          <a:p>
            <a:endParaRPr lang="en-US" sz="2000" dirty="0">
              <a:latin typeface="Helvetica" pitchFamily="2" charset="0"/>
            </a:endParaRPr>
          </a:p>
          <a:p>
            <a:endParaRPr lang="en-US" sz="2000" dirty="0">
              <a:latin typeface="Helvetica" pitchFamily="2" charset="0"/>
            </a:endParaRPr>
          </a:p>
          <a:p>
            <a:endParaRPr lang="en-US" sz="2000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22325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CC6DEC-A235-F7E8-40F3-E210FE1B5D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D2F09-A23B-499B-EAF7-F7B9EBB8F0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941910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Com Todo o Meu </a:t>
            </a:r>
            <a:r>
              <a:rPr lang="en-AU" sz="2400" b="1" dirty="0" err="1">
                <a:solidFill>
                  <a:srgbClr val="D34C5E"/>
                </a:solidFill>
                <a:latin typeface="Century Gothic" panose="020B0502020202020204" pitchFamily="34" charset="0"/>
              </a:rPr>
              <a:t>Coração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B1DC80-4326-8437-09EB-38DBFB7B3B30}"/>
              </a:ext>
            </a:extLst>
          </p:cNvPr>
          <p:cNvSpPr txBox="1">
            <a:spLocks/>
          </p:cNvSpPr>
          <p:nvPr/>
        </p:nvSpPr>
        <p:spPr>
          <a:xfrm>
            <a:off x="442912" y="1308844"/>
            <a:ext cx="7929563" cy="53085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meu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coração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P’ra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servir-Te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Senhor.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importa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minha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missão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Grande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pequena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seguir-Te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amo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com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todo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meu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coração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todo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meu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coração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</a:t>
            </a:r>
            <a:r>
              <a:rPr kumimoji="0" lang="en-US" sz="2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repete</a:t>
            </a:r>
            <a:r>
              <a:rPr kumimoji="0" lang="en-US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 3X)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Com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todo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o meu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coração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Com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todo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o meu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coração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AD64BCB-1C52-D6E4-D1D5-FA29EAF231FC}"/>
              </a:ext>
            </a:extLst>
          </p:cNvPr>
          <p:cNvSpPr txBox="1">
            <a:spLocks/>
          </p:cNvSpPr>
          <p:nvPr/>
        </p:nvSpPr>
        <p:spPr>
          <a:xfrm>
            <a:off x="-79902" y="6499891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"I Will Serve You, Jesus" by Coralie Fraser, copyright © 2004 Coralie Fraser. Used by permission.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59B8B4A-BF2B-FE3E-31E0-26BC908395D9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65382FB-B91F-8370-130C-466B55FDE8BA}"/>
              </a:ext>
            </a:extLst>
          </p:cNvPr>
          <p:cNvSpPr txBox="1">
            <a:spLocks/>
          </p:cNvSpPr>
          <p:nvPr/>
        </p:nvSpPr>
        <p:spPr>
          <a:xfrm>
            <a:off x="158046" y="435228"/>
            <a:ext cx="3262489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" name="Com Todo o Meu Coração">
            <a:hlinkClick r:id="" action="ppaction://media"/>
            <a:extLst>
              <a:ext uri="{FF2B5EF4-FFF2-40B4-BE49-F238E27FC236}">
                <a16:creationId xmlns:a16="http://schemas.microsoft.com/office/drawing/2014/main" id="{CC08D574-A917-9127-0307-DA94FA65121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88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375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755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ED5889-B41D-1DB8-CB4D-70A44CE07E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F41D131-6C8A-5019-59B0-830ECD4B94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Parabéns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67F68553-68F7-D3E8-055A-BD2B01AA63E8}"/>
              </a:ext>
            </a:extLst>
          </p:cNvPr>
          <p:cNvSpPr txBox="1">
            <a:spLocks/>
          </p:cNvSpPr>
          <p:nvPr/>
        </p:nvSpPr>
        <p:spPr>
          <a:xfrm>
            <a:off x="792480" y="2296927"/>
            <a:ext cx="7925243" cy="31789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para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Jesus ama o/a ...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nome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da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criança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)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para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</a:t>
            </a:r>
            <a:r>
              <a:rPr kumimoji="0" lang="en-US" sz="1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Repete</a:t>
            </a: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)</a:t>
            </a:r>
            <a:endParaRPr kumimoji="0" lang="en-US" sz="3500" b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6" name="Rounded Rectangle 4">
            <a:extLst>
              <a:ext uri="{FF2B5EF4-FFF2-40B4-BE49-F238E27FC236}">
                <a16:creationId xmlns:a16="http://schemas.microsoft.com/office/drawing/2014/main" id="{E5BD7B4B-E542-2E34-F65E-E20EBE77AE48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A5386B2A-A0AC-EF65-E187-F0386F0CDCF1}"/>
              </a:ext>
            </a:extLst>
          </p:cNvPr>
          <p:cNvSpPr txBox="1">
            <a:spLocks/>
          </p:cNvSpPr>
          <p:nvPr/>
        </p:nvSpPr>
        <p:spPr>
          <a:xfrm>
            <a:off x="158046" y="435228"/>
            <a:ext cx="3262489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8" name="Parabéns">
            <a:hlinkClick r:id="" action="ppaction://media"/>
            <a:extLst>
              <a:ext uri="{FF2B5EF4-FFF2-40B4-BE49-F238E27FC236}">
                <a16:creationId xmlns:a16="http://schemas.microsoft.com/office/drawing/2014/main" id="{EC5BEA79-6D07-9C13-5AB0-3E9F34A0809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674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862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113D2C-AE2C-DFCB-1E97-81AC986F6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7C47AF7D-0A64-AEB6-3775-0DE322C02F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Música da Visita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D90E436C-8178-F601-7B4C-34FFD6ABD6E7}"/>
              </a:ext>
            </a:extLst>
          </p:cNvPr>
          <p:cNvSpPr txBox="1">
            <a:spLocks/>
          </p:cNvSpPr>
          <p:nvPr/>
        </p:nvSpPr>
        <p:spPr>
          <a:xfrm>
            <a:off x="1078523" y="1716216"/>
            <a:ext cx="8229529" cy="44498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 novo amigo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chegou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 novo amigo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alegria, meu amigo, ter-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Queremos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ver-te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outra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0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Bem-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vindo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és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,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Queremos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ver-te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outra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vez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.</a:t>
            </a:r>
            <a:endParaRPr lang="en-US" sz="3200" dirty="0">
              <a:solidFill>
                <a:prstClr val="black"/>
              </a:solidFill>
              <a:latin typeface="Helvetica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5" name="Rounded Rectangle 4">
            <a:extLst>
              <a:ext uri="{FF2B5EF4-FFF2-40B4-BE49-F238E27FC236}">
                <a16:creationId xmlns:a16="http://schemas.microsoft.com/office/drawing/2014/main" id="{ACE45EE6-8EEE-AC34-3DC5-4DE8CCE9B956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71A02B94-B5BD-D566-4789-50AE9F426556}"/>
              </a:ext>
            </a:extLst>
          </p:cNvPr>
          <p:cNvSpPr txBox="1">
            <a:spLocks/>
          </p:cNvSpPr>
          <p:nvPr/>
        </p:nvSpPr>
        <p:spPr>
          <a:xfrm>
            <a:off x="158046" y="435228"/>
            <a:ext cx="3262489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7" name="Música da Visita">
            <a:hlinkClick r:id="" action="ppaction://media"/>
            <a:extLst>
              <a:ext uri="{FF2B5EF4-FFF2-40B4-BE49-F238E27FC236}">
                <a16:creationId xmlns:a16="http://schemas.microsoft.com/office/drawing/2014/main" id="{292FCB2E-9193-7353-2331-B37386ABC87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744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268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0AD6D3-E406-D245-5C3B-187A98FF5D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0">
            <a:extLst>
              <a:ext uri="{FF2B5EF4-FFF2-40B4-BE49-F238E27FC236}">
                <a16:creationId xmlns:a16="http://schemas.microsoft.com/office/drawing/2014/main" id="{50598F62-1115-42C3-8E70-3F0C5A463797}"/>
              </a:ext>
            </a:extLst>
          </p:cNvPr>
          <p:cNvSpPr/>
          <p:nvPr/>
        </p:nvSpPr>
        <p:spPr>
          <a:xfrm>
            <a:off x="1239864" y="885592"/>
            <a:ext cx="6581481" cy="5086816"/>
          </a:xfrm>
          <a:prstGeom prst="roundRect">
            <a:avLst/>
          </a:prstGeom>
          <a:solidFill>
            <a:srgbClr val="E7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dirty="0">
                <a:solidFill>
                  <a:prstClr val="white"/>
                </a:solidFill>
                <a:latin typeface="Century Gothic" panose="020B0502020202020204" pitchFamily="34" charset="0"/>
              </a:rPr>
              <a:t>FACTO RÁPIDO DA MISSÃO E  QUADRO DE OFERTAS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23230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E3158B-29A2-C348-70CF-208CA7ECA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8B923A6A-ACBC-BB27-C167-71F426BA4E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8389" y="845628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A Jesus </a:t>
            </a:r>
            <a:r>
              <a:rPr lang="en-AU" sz="2400" b="1" dirty="0" err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eu</a:t>
            </a:r>
            <a:r>
              <a:rPr lang="en-AU" sz="2400" b="1" dirty="0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vou</a:t>
            </a:r>
            <a:r>
              <a:rPr lang="en-AU" sz="2400" b="1" dirty="0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trazer</a:t>
            </a:r>
            <a:endParaRPr lang="en-AU" sz="2400" dirty="0">
              <a:solidFill>
                <a:srgbClr val="E6B349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Rounded Rectangle 1">
            <a:extLst>
              <a:ext uri="{FF2B5EF4-FFF2-40B4-BE49-F238E27FC236}">
                <a16:creationId xmlns:a16="http://schemas.microsoft.com/office/drawing/2014/main" id="{DBF2C1D2-FE2A-380A-5620-37A820BB6813}"/>
              </a:ext>
            </a:extLst>
          </p:cNvPr>
          <p:cNvSpPr/>
          <p:nvPr/>
        </p:nvSpPr>
        <p:spPr>
          <a:xfrm>
            <a:off x="0" y="388210"/>
            <a:ext cx="1982997" cy="440037"/>
          </a:xfrm>
          <a:prstGeom prst="roundRect">
            <a:avLst/>
          </a:prstGeom>
          <a:solidFill>
            <a:srgbClr val="E6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A9B4254-620D-4671-55B0-D5A909841E1A}"/>
              </a:ext>
            </a:extLst>
          </p:cNvPr>
          <p:cNvSpPr txBox="1">
            <a:spLocks/>
          </p:cNvSpPr>
          <p:nvPr/>
        </p:nvSpPr>
        <p:spPr>
          <a:xfrm>
            <a:off x="555787" y="388210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OFERTA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4863CD1F-7C19-7812-31DA-2427965802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2323" y="1428944"/>
            <a:ext cx="8356131" cy="4880222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A Jesus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eu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trazer</a:t>
            </a:r>
            <a:endParaRPr lang="en-US" sz="3200" dirty="0">
              <a:effectLst/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Minha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em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gratidão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A Jesus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eu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trazer</a:t>
            </a:r>
            <a:endParaRPr lang="en-US" sz="3200" dirty="0">
              <a:effectLst/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Minha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em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gratidão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effectLst/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em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louvor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ao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Senhor,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Para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mostrar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quão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grato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sou.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em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louvor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ao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Senhor,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Para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mostrar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quão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grato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sou.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latin typeface="Century Gothic" panose="020B0502020202020204" pitchFamily="34" charset="0"/>
              </a:rPr>
              <a:t>(continua)</a:t>
            </a:r>
            <a:endParaRPr lang="en-US" sz="2000" dirty="0">
              <a:effectLst/>
              <a:latin typeface="Helvetica" pitchFamily="2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48E9E3F-2873-7BCA-3772-1C96021651A9}"/>
              </a:ext>
            </a:extLst>
          </p:cNvPr>
          <p:cNvSpPr txBox="1">
            <a:spLocks/>
          </p:cNvSpPr>
          <p:nvPr/>
        </p:nvSpPr>
        <p:spPr>
          <a:xfrm>
            <a:off x="271523" y="6493687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"Open My Heart, Open My Hand" by Rosie Smith,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16" name="A Jesus Eu Vou Trazer">
            <a:hlinkClick r:id="" action="ppaction://media"/>
            <a:extLst>
              <a:ext uri="{FF2B5EF4-FFF2-40B4-BE49-F238E27FC236}">
                <a16:creationId xmlns:a16="http://schemas.microsoft.com/office/drawing/2014/main" id="{6D18DC8B-AC5F-5ED5-20AC-13FA5CB365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505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91BB2FA-34C9-5FCB-6D4F-300213CC22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C011B8D4-2FCE-E6CE-9CBF-CEF52877D2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8389" y="845628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A Jesus </a:t>
            </a:r>
            <a:r>
              <a:rPr lang="en-AU" sz="2400" b="1" dirty="0" err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eu</a:t>
            </a:r>
            <a:r>
              <a:rPr lang="en-AU" sz="2400" b="1" dirty="0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vou</a:t>
            </a:r>
            <a:r>
              <a:rPr lang="en-AU" sz="2400" b="1" dirty="0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trazer</a:t>
            </a:r>
            <a:endParaRPr lang="en-AU" sz="2400" dirty="0">
              <a:solidFill>
                <a:srgbClr val="E6B349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6" name="Rounded Rectangle 1">
            <a:extLst>
              <a:ext uri="{FF2B5EF4-FFF2-40B4-BE49-F238E27FC236}">
                <a16:creationId xmlns:a16="http://schemas.microsoft.com/office/drawing/2014/main" id="{DCBCEE15-7C37-19EF-6DEB-8767408111A8}"/>
              </a:ext>
            </a:extLst>
          </p:cNvPr>
          <p:cNvSpPr/>
          <p:nvPr/>
        </p:nvSpPr>
        <p:spPr>
          <a:xfrm>
            <a:off x="0" y="388210"/>
            <a:ext cx="1982997" cy="440037"/>
          </a:xfrm>
          <a:prstGeom prst="roundRect">
            <a:avLst/>
          </a:prstGeom>
          <a:solidFill>
            <a:srgbClr val="E6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0E31A874-9A05-A38B-F9FB-F339773D0017}"/>
              </a:ext>
            </a:extLst>
          </p:cNvPr>
          <p:cNvSpPr txBox="1">
            <a:spLocks/>
          </p:cNvSpPr>
          <p:nvPr/>
        </p:nvSpPr>
        <p:spPr>
          <a:xfrm>
            <a:off x="0" y="388210"/>
            <a:ext cx="198299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OFERTA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1CD3E5C7-63B6-5091-6CD5-3723BF0072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2323" y="1428944"/>
            <a:ext cx="8356131" cy="4880222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effectLst/>
                <a:latin typeface="Century Gothic" panose="020B0502020202020204" pitchFamily="34" charset="0"/>
              </a:rPr>
              <a:t>P’ra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igreja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eu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trazer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Minha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para a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missão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effectLst/>
                <a:latin typeface="Century Gothic" panose="020B0502020202020204" pitchFamily="34" charset="0"/>
              </a:rPr>
              <a:t>P’ra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igreja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eu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trazer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Minha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para a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missão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effectLst/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em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louvor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ao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Senhor,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Para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mostrar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quão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grato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sou.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em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louvor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ao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Senhor,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Para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mostrar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quão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grato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sou.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Para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mostrar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quão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grato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sou.</a:t>
            </a:r>
            <a:endParaRPr lang="en-US" sz="2000" dirty="0">
              <a:effectLst/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73865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7CEF16-A874-A5B8-2E51-7B96A6FF0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DE789C7-25DC-2ABE-9A41-4DD832ABA5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7881" y="1178700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5CAA9B"/>
                </a:solidFill>
                <a:effectLst/>
                <a:latin typeface="Century Gothic" panose="020B0502020202020204" pitchFamily="34" charset="0"/>
              </a:rPr>
              <a:t>Vou </a:t>
            </a:r>
            <a:r>
              <a:rPr lang="en-AU" sz="2400" b="1" dirty="0" err="1">
                <a:solidFill>
                  <a:srgbClr val="5CAA9B"/>
                </a:solidFill>
                <a:effectLst/>
                <a:latin typeface="Century Gothic" panose="020B0502020202020204" pitchFamily="34" charset="0"/>
              </a:rPr>
              <a:t>orar</a:t>
            </a:r>
            <a:endParaRPr lang="en-AU" sz="2400" dirty="0">
              <a:solidFill>
                <a:srgbClr val="5CAA9B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Rounded Rectangle 1">
            <a:extLst>
              <a:ext uri="{FF2B5EF4-FFF2-40B4-BE49-F238E27FC236}">
                <a16:creationId xmlns:a16="http://schemas.microsoft.com/office/drawing/2014/main" id="{A9BA20C0-B9FD-DC03-513A-0D41B1A106BC}"/>
              </a:ext>
            </a:extLst>
          </p:cNvPr>
          <p:cNvSpPr/>
          <p:nvPr/>
        </p:nvSpPr>
        <p:spPr>
          <a:xfrm>
            <a:off x="0" y="477081"/>
            <a:ext cx="3973794" cy="440037"/>
          </a:xfrm>
          <a:prstGeom prst="roundRect">
            <a:avLst/>
          </a:prstGeom>
          <a:solidFill>
            <a:srgbClr val="5CAA9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C26A52A-2305-2376-82A0-441FB9C663DA}"/>
              </a:ext>
            </a:extLst>
          </p:cNvPr>
          <p:cNvSpPr txBox="1">
            <a:spLocks/>
          </p:cNvSpPr>
          <p:nvPr/>
        </p:nvSpPr>
        <p:spPr>
          <a:xfrm>
            <a:off x="0" y="447585"/>
            <a:ext cx="3973794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MOMENTO DE ORAÇÃO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9FAA27BB-C0D4-E843-545B-2DC8C02F1CED}"/>
              </a:ext>
            </a:extLst>
          </p:cNvPr>
          <p:cNvSpPr txBox="1">
            <a:spLocks/>
          </p:cNvSpPr>
          <p:nvPr/>
        </p:nvSpPr>
        <p:spPr>
          <a:xfrm>
            <a:off x="1037216" y="1755648"/>
            <a:ext cx="7619896" cy="43601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Posso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meu Senhor,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 meu Pai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ouve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céu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Onde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vá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Posso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meu Senhor,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 meu Pai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ouve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céu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Junto as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mãos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Fecho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olhos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pic>
        <p:nvPicPr>
          <p:cNvPr id="8" name="Vou Orar">
            <a:hlinkClick r:id="" action="ppaction://media"/>
            <a:extLst>
              <a:ext uri="{FF2B5EF4-FFF2-40B4-BE49-F238E27FC236}">
                <a16:creationId xmlns:a16="http://schemas.microsoft.com/office/drawing/2014/main" id="{4886693E-F8C4-2A4A-221F-CD8026F3E25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690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64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38B08C-A017-B046-E1EC-7E97057F3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6">
            <a:extLst>
              <a:ext uri="{FF2B5EF4-FFF2-40B4-BE49-F238E27FC236}">
                <a16:creationId xmlns:a16="http://schemas.microsoft.com/office/drawing/2014/main" id="{2A6E02EE-2566-A5F9-E8CB-344181B9EE34}"/>
              </a:ext>
            </a:extLst>
          </p:cNvPr>
          <p:cNvSpPr/>
          <p:nvPr/>
        </p:nvSpPr>
        <p:spPr>
          <a:xfrm>
            <a:off x="1654186" y="1174499"/>
            <a:ext cx="5901891" cy="4509002"/>
          </a:xfrm>
          <a:prstGeom prst="roundRect">
            <a:avLst/>
          </a:prstGeom>
          <a:solidFill>
            <a:srgbClr val="6F0D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PALAVRA DE DEUS</a:t>
            </a:r>
          </a:p>
        </p:txBody>
      </p:sp>
    </p:spTree>
    <p:extLst>
      <p:ext uri="{BB962C8B-B14F-4D97-AF65-F5344CB8AC3E}">
        <p14:creationId xmlns:p14="http://schemas.microsoft.com/office/powerpoint/2010/main" val="35749651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FAE87D-38C4-BF6E-F6D4-41D7EC5318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5C5DEE3-4294-82C4-8B93-26B990AFBAFE}"/>
              </a:ext>
            </a:extLst>
          </p:cNvPr>
          <p:cNvSpPr txBox="1">
            <a:spLocks/>
          </p:cNvSpPr>
          <p:nvPr/>
        </p:nvSpPr>
        <p:spPr>
          <a:xfrm>
            <a:off x="1121675" y="469068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SONG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39BFC3BF-A6BF-F846-7084-D8993769DC44}"/>
              </a:ext>
            </a:extLst>
          </p:cNvPr>
          <p:cNvSpPr txBox="1">
            <a:spLocks/>
          </p:cNvSpPr>
          <p:nvPr/>
        </p:nvSpPr>
        <p:spPr>
          <a:xfrm>
            <a:off x="707497" y="1626768"/>
            <a:ext cx="7665322" cy="46646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escavar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fundo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no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chão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encontrar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 grande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tesouro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céu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Palavra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 Deus!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Melhor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ouro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prata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rubi,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mais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bela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história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Bíblia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Sim,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Bíblia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</a:t>
            </a:r>
            <a:r>
              <a:rPr kumimoji="0" lang="en-US" sz="1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Repete</a:t>
            </a:r>
            <a:r>
              <a:rPr lang="en-US" sz="1600" kern="100" dirty="0">
                <a:solidFill>
                  <a:prstClr val="black"/>
                </a:solidFill>
                <a:latin typeface="Century Gothic"/>
                <a:ea typeface="Aptos" panose="020B0004020202020204" pitchFamily="34" charset="0"/>
                <a:cs typeface="Times New Roman"/>
              </a:rPr>
              <a:t>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E0F763A-86D2-6FE0-7790-7D961E1491BB}"/>
              </a:ext>
            </a:extLst>
          </p:cNvPr>
          <p:cNvSpPr txBox="1">
            <a:spLocks/>
          </p:cNvSpPr>
          <p:nvPr/>
        </p:nvSpPr>
        <p:spPr>
          <a:xfrm>
            <a:off x="406414" y="1131756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1" i="0" u="none" strike="noStrike" kern="1200" cap="none" spc="0" normalizeH="0" baseline="0" noProof="0" dirty="0">
                <a:ln>
                  <a:noFill/>
                </a:ln>
                <a:solidFill>
                  <a:srgbClr val="6F0D2D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O Grande </a:t>
            </a:r>
            <a:r>
              <a:rPr lang="en-AU" sz="2400" b="1" dirty="0">
                <a:solidFill>
                  <a:srgbClr val="6F0D2D"/>
                </a:solidFill>
                <a:latin typeface="Century Gothic" panose="020B0502020202020204" pitchFamily="34" charset="0"/>
              </a:rPr>
              <a:t>T</a:t>
            </a:r>
            <a:r>
              <a:rPr kumimoji="0" lang="en-AU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6F0D2D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esouro</a:t>
            </a:r>
            <a:endParaRPr kumimoji="0" lang="en-AU" sz="2400" b="0" i="0" u="none" strike="noStrike" kern="1200" cap="none" spc="0" normalizeH="0" baseline="0" noProof="0" dirty="0">
              <a:ln>
                <a:noFill/>
              </a:ln>
              <a:solidFill>
                <a:srgbClr val="6F0D2D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A161088-EE99-411C-04DB-275310B2727F}"/>
              </a:ext>
            </a:extLst>
          </p:cNvPr>
          <p:cNvSpPr txBox="1">
            <a:spLocks/>
          </p:cNvSpPr>
          <p:nvPr/>
        </p:nvSpPr>
        <p:spPr>
          <a:xfrm>
            <a:off x="0" y="6582799"/>
            <a:ext cx="7902992" cy="27361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"The Greatest Treasure" by Rosie Smith, copyright © 2024 General Conference Corporation® of Seventh-day Adventists.</a:t>
            </a:r>
            <a:endParaRPr lang="en-US" sz="800" dirty="0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ounded Rectangle 17">
            <a:extLst>
              <a:ext uri="{FF2B5EF4-FFF2-40B4-BE49-F238E27FC236}">
                <a16:creationId xmlns:a16="http://schemas.microsoft.com/office/drawing/2014/main" id="{EFCD7879-A5E7-2A59-654F-0E43AAC1995B}"/>
              </a:ext>
            </a:extLst>
          </p:cNvPr>
          <p:cNvSpPr/>
          <p:nvPr/>
        </p:nvSpPr>
        <p:spPr>
          <a:xfrm>
            <a:off x="0" y="469068"/>
            <a:ext cx="2372497" cy="440037"/>
          </a:xfrm>
          <a:prstGeom prst="roundRect">
            <a:avLst/>
          </a:prstGeom>
          <a:solidFill>
            <a:srgbClr val="6F0D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EBEFC535-1D65-6799-C064-B61494E97B53}"/>
              </a:ext>
            </a:extLst>
          </p:cNvPr>
          <p:cNvSpPr txBox="1">
            <a:spLocks/>
          </p:cNvSpPr>
          <p:nvPr/>
        </p:nvSpPr>
        <p:spPr>
          <a:xfrm>
            <a:off x="0" y="469068"/>
            <a:ext cx="237249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Canção</a:t>
            </a:r>
            <a:endParaRPr lang="en-AU" sz="2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4" name="O Grande Tesouro">
            <a:hlinkClick r:id="" action="ppaction://media"/>
            <a:extLst>
              <a:ext uri="{FF2B5EF4-FFF2-40B4-BE49-F238E27FC236}">
                <a16:creationId xmlns:a16="http://schemas.microsoft.com/office/drawing/2014/main" id="{CF772F86-10B0-3A1C-C001-A09DD7EF96C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173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733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0FAE1F-DFB5-8078-7527-A5C487BB9C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3">
            <a:extLst>
              <a:ext uri="{FF2B5EF4-FFF2-40B4-BE49-F238E27FC236}">
                <a16:creationId xmlns:a16="http://schemas.microsoft.com/office/drawing/2014/main" id="{849B1779-32C9-5621-920C-A76192C437F4}"/>
              </a:ext>
            </a:extLst>
          </p:cNvPr>
          <p:cNvSpPr/>
          <p:nvPr/>
        </p:nvSpPr>
        <p:spPr>
          <a:xfrm>
            <a:off x="7563370" y="3043238"/>
            <a:ext cx="4397730" cy="2371725"/>
          </a:xfrm>
          <a:prstGeom prst="rect">
            <a:avLst/>
          </a:prstGeom>
          <a:solidFill>
            <a:schemeClr val="tx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D73E956-95DC-980D-F523-BDFD4748F529}"/>
              </a:ext>
            </a:extLst>
          </p:cNvPr>
          <p:cNvSpPr txBox="1"/>
          <p:nvPr/>
        </p:nvSpPr>
        <p:spPr>
          <a:xfrm>
            <a:off x="7563369" y="3193247"/>
            <a:ext cx="4397729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AU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“</a:t>
            </a:r>
            <a:r>
              <a:rPr lang="en-AU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Arrependei-vos</a:t>
            </a:r>
            <a:r>
              <a:rPr lang="en-AU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, </a:t>
            </a:r>
            <a:r>
              <a:rPr lang="en-AU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porque</a:t>
            </a:r>
            <a:r>
              <a:rPr lang="en-AU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AU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é</a:t>
            </a:r>
            <a:r>
              <a:rPr lang="en-AU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AU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chegado</a:t>
            </a:r>
            <a:r>
              <a:rPr lang="en-AU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o </a:t>
            </a:r>
            <a:r>
              <a:rPr lang="en-AU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reino</a:t>
            </a:r>
            <a:r>
              <a:rPr lang="en-AU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dos </a:t>
            </a:r>
            <a:r>
              <a:rPr lang="en-AU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céus</a:t>
            </a:r>
            <a:r>
              <a:rPr lang="en-AU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”</a:t>
            </a:r>
          </a:p>
          <a:p>
            <a:pPr algn="r"/>
            <a:r>
              <a:rPr lang="en-AU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Mateus 3:2</a:t>
            </a:r>
          </a:p>
        </p:txBody>
      </p:sp>
      <p:sp>
        <p:nvSpPr>
          <p:cNvPr id="3" name="Rounded Rectangle 6">
            <a:extLst>
              <a:ext uri="{FF2B5EF4-FFF2-40B4-BE49-F238E27FC236}">
                <a16:creationId xmlns:a16="http://schemas.microsoft.com/office/drawing/2014/main" id="{65239650-9A1F-A3BA-C946-239D61FE1E16}"/>
              </a:ext>
            </a:extLst>
          </p:cNvPr>
          <p:cNvSpPr/>
          <p:nvPr/>
        </p:nvSpPr>
        <p:spPr>
          <a:xfrm>
            <a:off x="0" y="461166"/>
            <a:ext cx="3462528" cy="440037"/>
          </a:xfrm>
          <a:prstGeom prst="roundRect">
            <a:avLst/>
          </a:prstGeom>
          <a:solidFill>
            <a:srgbClr val="507E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507ED9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71F0E00-A69F-325D-12ED-5D4AA169837C}"/>
              </a:ext>
            </a:extLst>
          </p:cNvPr>
          <p:cNvSpPr txBox="1">
            <a:spLocks/>
          </p:cNvSpPr>
          <p:nvPr/>
        </p:nvSpPr>
        <p:spPr>
          <a:xfrm>
            <a:off x="1" y="447585"/>
            <a:ext cx="3462528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VERSO PARA MEMORIZAR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1280037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45196B6-A11B-AC3F-4137-9B5D61228F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360C061-3504-370E-70D4-67CB1BA07BE4}"/>
              </a:ext>
            </a:extLst>
          </p:cNvPr>
          <p:cNvSpPr txBox="1"/>
          <p:nvPr/>
        </p:nvSpPr>
        <p:spPr>
          <a:xfrm>
            <a:off x="630450" y="2402295"/>
            <a:ext cx="7603757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2800" dirty="0">
                <a:latin typeface="Century Gothic" panose="020B0502020202020204" pitchFamily="34" charset="0"/>
              </a:rPr>
              <a:t>Jesus </a:t>
            </a:r>
            <a:r>
              <a:rPr lang="en-AU" sz="2800" dirty="0" err="1">
                <a:latin typeface="Century Gothic" panose="020B0502020202020204" pitchFamily="34" charset="0"/>
              </a:rPr>
              <a:t>nos</a:t>
            </a:r>
            <a:r>
              <a:rPr lang="en-AU" sz="2800" dirty="0">
                <a:latin typeface="Century Gothic" panose="020B0502020202020204" pitchFamily="34" charset="0"/>
              </a:rPr>
              <a:t> </a:t>
            </a:r>
            <a:r>
              <a:rPr lang="en-AU" sz="2800" dirty="0" err="1">
                <a:latin typeface="Century Gothic" panose="020B0502020202020204" pitchFamily="34" charset="0"/>
              </a:rPr>
              <a:t>diz</a:t>
            </a:r>
            <a:endParaRPr lang="en-AU" sz="2800" dirty="0">
              <a:latin typeface="Century Gothic" panose="020B0502020202020204" pitchFamily="34" charset="0"/>
            </a:endParaRPr>
          </a:p>
          <a:p>
            <a:r>
              <a:rPr lang="en-AU" sz="2800" dirty="0" err="1">
                <a:latin typeface="Century Gothic" panose="020B0502020202020204" pitchFamily="34" charset="0"/>
              </a:rPr>
              <a:t>Que</a:t>
            </a:r>
            <a:r>
              <a:rPr lang="en-AU" sz="2800" dirty="0">
                <a:latin typeface="Century Gothic" panose="020B0502020202020204" pitchFamily="34" charset="0"/>
              </a:rPr>
              <a:t> o </a:t>
            </a:r>
            <a:r>
              <a:rPr lang="en-AU" sz="2800" dirty="0" err="1">
                <a:latin typeface="Century Gothic" panose="020B0502020202020204" pitchFamily="34" charset="0"/>
              </a:rPr>
              <a:t>reino</a:t>
            </a:r>
            <a:r>
              <a:rPr lang="en-AU" sz="2800" dirty="0">
                <a:latin typeface="Century Gothic" panose="020B0502020202020204" pitchFamily="34" charset="0"/>
              </a:rPr>
              <a:t> dos </a:t>
            </a:r>
            <a:r>
              <a:rPr lang="en-AU" sz="2800" dirty="0" err="1">
                <a:latin typeface="Century Gothic" panose="020B0502020202020204" pitchFamily="34" charset="0"/>
              </a:rPr>
              <a:t>Céus</a:t>
            </a:r>
            <a:r>
              <a:rPr lang="en-AU" sz="2800" dirty="0">
                <a:latin typeface="Century Gothic" panose="020B0502020202020204" pitchFamily="34" charset="0"/>
              </a:rPr>
              <a:t> </a:t>
            </a:r>
            <a:r>
              <a:rPr lang="en-AU" sz="2800" dirty="0" err="1">
                <a:latin typeface="Century Gothic" panose="020B0502020202020204" pitchFamily="34" charset="0"/>
              </a:rPr>
              <a:t>está</a:t>
            </a:r>
            <a:r>
              <a:rPr lang="en-AU" sz="2800" dirty="0">
                <a:latin typeface="Century Gothic" panose="020B0502020202020204" pitchFamily="34" charset="0"/>
              </a:rPr>
              <a:t> a </a:t>
            </a:r>
            <a:r>
              <a:rPr lang="en-AU" sz="2800" dirty="0" err="1">
                <a:latin typeface="Century Gothic" panose="020B0502020202020204" pitchFamily="34" charset="0"/>
              </a:rPr>
              <a:t>chegar</a:t>
            </a:r>
            <a:r>
              <a:rPr lang="en-AU" sz="2800" dirty="0">
                <a:latin typeface="Century Gothic" panose="020B0502020202020204" pitchFamily="34" charset="0"/>
              </a:rPr>
              <a:t>.</a:t>
            </a:r>
          </a:p>
          <a:p>
            <a:r>
              <a:rPr lang="en-AU" sz="2800" dirty="0">
                <a:latin typeface="Century Gothic" panose="020B0502020202020204" pitchFamily="34" charset="0"/>
              </a:rPr>
              <a:t>Jesus </a:t>
            </a:r>
            <a:r>
              <a:rPr lang="en-AU" sz="2800" dirty="0" err="1">
                <a:latin typeface="Century Gothic" panose="020B0502020202020204" pitchFamily="34" charset="0"/>
              </a:rPr>
              <a:t>nos</a:t>
            </a:r>
            <a:r>
              <a:rPr lang="en-AU" sz="2800" dirty="0">
                <a:latin typeface="Century Gothic" panose="020B0502020202020204" pitchFamily="34" charset="0"/>
              </a:rPr>
              <a:t> </a:t>
            </a:r>
            <a:r>
              <a:rPr lang="en-AU" sz="2800" dirty="0" err="1">
                <a:latin typeface="Century Gothic" panose="020B0502020202020204" pitchFamily="34" charset="0"/>
              </a:rPr>
              <a:t>diz</a:t>
            </a:r>
            <a:endParaRPr lang="en-AU" sz="2800" dirty="0">
              <a:latin typeface="Century Gothic" panose="020B0502020202020204" pitchFamily="34" charset="0"/>
            </a:endParaRPr>
          </a:p>
          <a:p>
            <a:r>
              <a:rPr lang="en-AU" sz="2800" dirty="0" err="1">
                <a:latin typeface="Century Gothic" panose="020B0502020202020204" pitchFamily="34" charset="0"/>
              </a:rPr>
              <a:t>Que</a:t>
            </a:r>
            <a:r>
              <a:rPr lang="en-AU" sz="2800" dirty="0">
                <a:latin typeface="Century Gothic" panose="020B0502020202020204" pitchFamily="34" charset="0"/>
              </a:rPr>
              <a:t> o </a:t>
            </a:r>
            <a:r>
              <a:rPr lang="en-AU" sz="2800" dirty="0" err="1">
                <a:latin typeface="Century Gothic" panose="020B0502020202020204" pitchFamily="34" charset="0"/>
              </a:rPr>
              <a:t>reino</a:t>
            </a:r>
            <a:r>
              <a:rPr lang="en-AU" sz="2800" dirty="0">
                <a:latin typeface="Century Gothic" panose="020B0502020202020204" pitchFamily="34" charset="0"/>
              </a:rPr>
              <a:t> dos </a:t>
            </a:r>
            <a:r>
              <a:rPr lang="en-AU" sz="2800" dirty="0" err="1">
                <a:latin typeface="Century Gothic" panose="020B0502020202020204" pitchFamily="34" charset="0"/>
              </a:rPr>
              <a:t>Céus</a:t>
            </a:r>
            <a:r>
              <a:rPr lang="en-AU" sz="2800" dirty="0">
                <a:latin typeface="Century Gothic" panose="020B0502020202020204" pitchFamily="34" charset="0"/>
              </a:rPr>
              <a:t> </a:t>
            </a:r>
            <a:r>
              <a:rPr lang="en-AU" sz="2800" dirty="0" err="1">
                <a:latin typeface="Century Gothic" panose="020B0502020202020204" pitchFamily="34" charset="0"/>
              </a:rPr>
              <a:t>está</a:t>
            </a:r>
            <a:r>
              <a:rPr lang="en-AU" sz="2800" dirty="0">
                <a:latin typeface="Century Gothic" panose="020B0502020202020204" pitchFamily="34" charset="0"/>
              </a:rPr>
              <a:t> a </a:t>
            </a:r>
            <a:r>
              <a:rPr lang="en-AU" sz="2800" dirty="0" err="1">
                <a:latin typeface="Century Gothic" panose="020B0502020202020204" pitchFamily="34" charset="0"/>
              </a:rPr>
              <a:t>chegar</a:t>
            </a:r>
            <a:r>
              <a:rPr lang="en-AU" sz="2800" dirty="0">
                <a:latin typeface="Century Gothic" panose="020B0502020202020204" pitchFamily="34" charset="0"/>
              </a:rPr>
              <a:t>.</a:t>
            </a:r>
          </a:p>
          <a:p>
            <a:endParaRPr lang="en-AU" sz="2800" dirty="0">
              <a:latin typeface="Century Gothic" panose="020B0502020202020204" pitchFamily="34" charset="0"/>
            </a:endParaRPr>
          </a:p>
          <a:p>
            <a:r>
              <a:rPr lang="en-AU" sz="2800" dirty="0" err="1">
                <a:latin typeface="Century Gothic" panose="020B0502020202020204" pitchFamily="34" charset="0"/>
              </a:rPr>
              <a:t>Porque</a:t>
            </a:r>
            <a:r>
              <a:rPr lang="en-AU" sz="2800" dirty="0">
                <a:latin typeface="Century Gothic" panose="020B0502020202020204" pitchFamily="34" charset="0"/>
              </a:rPr>
              <a:t> o </a:t>
            </a:r>
            <a:r>
              <a:rPr lang="en-AU" sz="2800" dirty="0" err="1">
                <a:latin typeface="Century Gothic" panose="020B0502020202020204" pitchFamily="34" charset="0"/>
              </a:rPr>
              <a:t>reino</a:t>
            </a:r>
            <a:r>
              <a:rPr lang="en-AU" sz="2800" dirty="0">
                <a:latin typeface="Century Gothic" panose="020B0502020202020204" pitchFamily="34" charset="0"/>
              </a:rPr>
              <a:t>, o </a:t>
            </a:r>
            <a:r>
              <a:rPr lang="en-AU" sz="2800" dirty="0" err="1">
                <a:latin typeface="Century Gothic" panose="020B0502020202020204" pitchFamily="34" charset="0"/>
              </a:rPr>
              <a:t>reino</a:t>
            </a:r>
            <a:r>
              <a:rPr lang="en-AU" sz="2800" dirty="0">
                <a:latin typeface="Century Gothic" panose="020B0502020202020204" pitchFamily="34" charset="0"/>
              </a:rPr>
              <a:t> dos </a:t>
            </a:r>
            <a:r>
              <a:rPr lang="en-AU" sz="2800" dirty="0" err="1">
                <a:latin typeface="Century Gothic" panose="020B0502020202020204" pitchFamily="34" charset="0"/>
              </a:rPr>
              <a:t>Céus</a:t>
            </a:r>
            <a:r>
              <a:rPr lang="en-AU" sz="2800" dirty="0">
                <a:latin typeface="Century Gothic" panose="020B0502020202020204" pitchFamily="34" charset="0"/>
              </a:rPr>
              <a:t>,</a:t>
            </a:r>
          </a:p>
          <a:p>
            <a:r>
              <a:rPr lang="en-AU" sz="2800" dirty="0" err="1">
                <a:latin typeface="Century Gothic" panose="020B0502020202020204" pitchFamily="34" charset="0"/>
              </a:rPr>
              <a:t>Porque</a:t>
            </a:r>
            <a:r>
              <a:rPr lang="en-AU" sz="2800" dirty="0">
                <a:latin typeface="Century Gothic" panose="020B0502020202020204" pitchFamily="34" charset="0"/>
              </a:rPr>
              <a:t> o </a:t>
            </a:r>
            <a:r>
              <a:rPr lang="en-AU" sz="2800" dirty="0" err="1">
                <a:latin typeface="Century Gothic" panose="020B0502020202020204" pitchFamily="34" charset="0"/>
              </a:rPr>
              <a:t>reino</a:t>
            </a:r>
            <a:r>
              <a:rPr lang="en-AU" sz="2800" dirty="0">
                <a:latin typeface="Century Gothic" panose="020B0502020202020204" pitchFamily="34" charset="0"/>
              </a:rPr>
              <a:t> dos </a:t>
            </a:r>
            <a:r>
              <a:rPr lang="en-AU" sz="2800" dirty="0" err="1">
                <a:latin typeface="Century Gothic" panose="020B0502020202020204" pitchFamily="34" charset="0"/>
              </a:rPr>
              <a:t>Céus</a:t>
            </a:r>
            <a:r>
              <a:rPr lang="en-AU" sz="2800" dirty="0">
                <a:latin typeface="Century Gothic" panose="020B0502020202020204" pitchFamily="34" charset="0"/>
              </a:rPr>
              <a:t> </a:t>
            </a:r>
            <a:r>
              <a:rPr lang="en-AU" sz="2800" dirty="0" err="1">
                <a:latin typeface="Century Gothic" panose="020B0502020202020204" pitchFamily="34" charset="0"/>
              </a:rPr>
              <a:t>está</a:t>
            </a:r>
            <a:r>
              <a:rPr lang="en-AU" sz="2800" dirty="0">
                <a:latin typeface="Century Gothic" panose="020B0502020202020204" pitchFamily="34" charset="0"/>
              </a:rPr>
              <a:t> a </a:t>
            </a:r>
            <a:r>
              <a:rPr lang="en-AU" sz="2800" dirty="0" err="1">
                <a:latin typeface="Century Gothic" panose="020B0502020202020204" pitchFamily="34" charset="0"/>
              </a:rPr>
              <a:t>chegar</a:t>
            </a:r>
            <a:r>
              <a:rPr lang="en-AU" sz="2800" dirty="0">
                <a:latin typeface="Century Gothic" panose="020B0502020202020204" pitchFamily="34" charset="0"/>
              </a:rPr>
              <a:t>.</a:t>
            </a:r>
          </a:p>
          <a:p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r>
              <a:rPr lang="en-AU" sz="2800" dirty="0"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339CDAA-1696-7EB8-9697-B23048F265E9}"/>
              </a:ext>
            </a:extLst>
          </p:cNvPr>
          <p:cNvSpPr txBox="1">
            <a:spLocks/>
          </p:cNvSpPr>
          <p:nvPr/>
        </p:nvSpPr>
        <p:spPr>
          <a:xfrm>
            <a:off x="453851" y="1100940"/>
            <a:ext cx="4822354" cy="4347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4F7EDA"/>
                </a:solidFill>
                <a:latin typeface="Century Gothic" panose="020B0502020202020204" pitchFamily="34" charset="0"/>
              </a:rPr>
              <a:t>Mateus 3:2</a:t>
            </a:r>
            <a:endParaRPr lang="en-AU" sz="2400" dirty="0">
              <a:solidFill>
                <a:srgbClr val="4F7EDA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Rounded Rectangle 1">
            <a:extLst>
              <a:ext uri="{FF2B5EF4-FFF2-40B4-BE49-F238E27FC236}">
                <a16:creationId xmlns:a16="http://schemas.microsoft.com/office/drawing/2014/main" id="{39B731DD-D5B8-4184-8F11-A139A09DB37C}"/>
              </a:ext>
            </a:extLst>
          </p:cNvPr>
          <p:cNvSpPr/>
          <p:nvPr/>
        </p:nvSpPr>
        <p:spPr>
          <a:xfrm>
            <a:off x="12192" y="461166"/>
            <a:ext cx="4645152" cy="440037"/>
          </a:xfrm>
          <a:prstGeom prst="roundRect">
            <a:avLst/>
          </a:prstGeom>
          <a:solidFill>
            <a:srgbClr val="507E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507ED9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632FAB8-312E-57E9-D93E-9E6E2C333BCD}"/>
              </a:ext>
            </a:extLst>
          </p:cNvPr>
          <p:cNvSpPr txBox="1">
            <a:spLocks/>
          </p:cNvSpPr>
          <p:nvPr/>
        </p:nvSpPr>
        <p:spPr>
          <a:xfrm>
            <a:off x="1" y="447585"/>
            <a:ext cx="4645152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CANÇÃO DA ESCRITURA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9" name="Mateus c3 v2">
            <a:hlinkClick r:id="" action="ppaction://media"/>
            <a:extLst>
              <a:ext uri="{FF2B5EF4-FFF2-40B4-BE49-F238E27FC236}">
                <a16:creationId xmlns:a16="http://schemas.microsoft.com/office/drawing/2014/main" id="{83898186-BF51-5BEF-3735-F7E3CC5B08E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-23581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50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ADDDF1-08F4-4757-5909-352466A76D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52E02CB-4343-8F30-8F81-8C74122050EE}"/>
              </a:ext>
            </a:extLst>
          </p:cNvPr>
          <p:cNvSpPr txBox="1"/>
          <p:nvPr/>
        </p:nvSpPr>
        <p:spPr>
          <a:xfrm>
            <a:off x="630450" y="2402295"/>
            <a:ext cx="6827625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2800" dirty="0">
                <a:latin typeface="Century Gothic" panose="020B0502020202020204" pitchFamily="34" charset="0"/>
              </a:rPr>
              <a:t>Jesus </a:t>
            </a:r>
            <a:r>
              <a:rPr lang="en-AU" sz="2800" dirty="0" err="1">
                <a:latin typeface="Century Gothic" panose="020B0502020202020204" pitchFamily="34" charset="0"/>
              </a:rPr>
              <a:t>nos</a:t>
            </a:r>
            <a:r>
              <a:rPr lang="en-AU" sz="2800" dirty="0">
                <a:latin typeface="Century Gothic" panose="020B0502020202020204" pitchFamily="34" charset="0"/>
              </a:rPr>
              <a:t> </a:t>
            </a:r>
            <a:r>
              <a:rPr lang="en-AU" sz="2800" dirty="0" err="1">
                <a:latin typeface="Century Gothic" panose="020B0502020202020204" pitchFamily="34" charset="0"/>
              </a:rPr>
              <a:t>diz</a:t>
            </a:r>
            <a:endParaRPr lang="en-AU" sz="2800" dirty="0">
              <a:latin typeface="Century Gothic" panose="020B0502020202020204" pitchFamily="34" charset="0"/>
            </a:endParaRPr>
          </a:p>
          <a:p>
            <a:r>
              <a:rPr lang="en-AU" sz="2800" dirty="0" err="1">
                <a:latin typeface="Century Gothic" panose="020B0502020202020204" pitchFamily="34" charset="0"/>
              </a:rPr>
              <a:t>Que</a:t>
            </a:r>
            <a:r>
              <a:rPr lang="en-AU" sz="2800" dirty="0">
                <a:latin typeface="Century Gothic" panose="020B0502020202020204" pitchFamily="34" charset="0"/>
              </a:rPr>
              <a:t> o </a:t>
            </a:r>
            <a:r>
              <a:rPr lang="en-AU" sz="2800" dirty="0" err="1">
                <a:latin typeface="Century Gothic" panose="020B0502020202020204" pitchFamily="34" charset="0"/>
              </a:rPr>
              <a:t>reino</a:t>
            </a:r>
            <a:r>
              <a:rPr lang="en-AU" sz="2800" dirty="0">
                <a:latin typeface="Century Gothic" panose="020B0502020202020204" pitchFamily="34" charset="0"/>
              </a:rPr>
              <a:t> dos </a:t>
            </a:r>
            <a:r>
              <a:rPr lang="en-AU" sz="2800" dirty="0" err="1">
                <a:latin typeface="Century Gothic" panose="020B0502020202020204" pitchFamily="34" charset="0"/>
              </a:rPr>
              <a:t>Céus</a:t>
            </a:r>
            <a:r>
              <a:rPr lang="en-AU" sz="2800" dirty="0">
                <a:latin typeface="Century Gothic" panose="020B0502020202020204" pitchFamily="34" charset="0"/>
              </a:rPr>
              <a:t> </a:t>
            </a:r>
            <a:r>
              <a:rPr lang="en-AU" sz="2800" dirty="0" err="1">
                <a:latin typeface="Century Gothic" panose="020B0502020202020204" pitchFamily="34" charset="0"/>
              </a:rPr>
              <a:t>está</a:t>
            </a:r>
            <a:r>
              <a:rPr lang="en-AU" sz="2800" dirty="0">
                <a:latin typeface="Century Gothic" panose="020B0502020202020204" pitchFamily="34" charset="0"/>
              </a:rPr>
              <a:t> a </a:t>
            </a:r>
            <a:r>
              <a:rPr lang="en-AU" sz="2800" dirty="0" err="1">
                <a:latin typeface="Century Gothic" panose="020B0502020202020204" pitchFamily="34" charset="0"/>
              </a:rPr>
              <a:t>chegar</a:t>
            </a:r>
            <a:r>
              <a:rPr lang="en-AU" sz="2800" dirty="0">
                <a:latin typeface="Century Gothic" panose="020B0502020202020204" pitchFamily="34" charset="0"/>
              </a:rPr>
              <a:t>.</a:t>
            </a:r>
          </a:p>
          <a:p>
            <a:r>
              <a:rPr lang="en-AU" sz="2800" dirty="0">
                <a:latin typeface="Century Gothic" panose="020B0502020202020204" pitchFamily="34" charset="0"/>
              </a:rPr>
              <a:t>Jesus </a:t>
            </a:r>
            <a:r>
              <a:rPr lang="en-AU" sz="2800" dirty="0" err="1">
                <a:latin typeface="Century Gothic" panose="020B0502020202020204" pitchFamily="34" charset="0"/>
              </a:rPr>
              <a:t>nos</a:t>
            </a:r>
            <a:r>
              <a:rPr lang="en-AU" sz="2800" dirty="0">
                <a:latin typeface="Century Gothic" panose="020B0502020202020204" pitchFamily="34" charset="0"/>
              </a:rPr>
              <a:t> </a:t>
            </a:r>
            <a:r>
              <a:rPr lang="en-AU" sz="2800" dirty="0" err="1">
                <a:latin typeface="Century Gothic" panose="020B0502020202020204" pitchFamily="34" charset="0"/>
              </a:rPr>
              <a:t>diz</a:t>
            </a:r>
            <a:endParaRPr lang="en-AU" sz="2800" dirty="0">
              <a:latin typeface="Century Gothic" panose="020B0502020202020204" pitchFamily="34" charset="0"/>
            </a:endParaRPr>
          </a:p>
          <a:p>
            <a:r>
              <a:rPr lang="en-AU" sz="2800" dirty="0" err="1">
                <a:latin typeface="Century Gothic" panose="020B0502020202020204" pitchFamily="34" charset="0"/>
              </a:rPr>
              <a:t>Que</a:t>
            </a:r>
            <a:r>
              <a:rPr lang="en-AU" sz="2800" dirty="0">
                <a:latin typeface="Century Gothic" panose="020B0502020202020204" pitchFamily="34" charset="0"/>
              </a:rPr>
              <a:t> o </a:t>
            </a:r>
            <a:r>
              <a:rPr lang="en-AU" sz="2800" dirty="0" err="1">
                <a:latin typeface="Century Gothic" panose="020B0502020202020204" pitchFamily="34" charset="0"/>
              </a:rPr>
              <a:t>reino</a:t>
            </a:r>
            <a:r>
              <a:rPr lang="en-AU" sz="2800" dirty="0">
                <a:latin typeface="Century Gothic" panose="020B0502020202020204" pitchFamily="34" charset="0"/>
              </a:rPr>
              <a:t> dos </a:t>
            </a:r>
            <a:r>
              <a:rPr lang="en-AU" sz="2800" dirty="0" err="1">
                <a:latin typeface="Century Gothic" panose="020B0502020202020204" pitchFamily="34" charset="0"/>
              </a:rPr>
              <a:t>Céus</a:t>
            </a:r>
            <a:r>
              <a:rPr lang="en-AU" sz="2800" dirty="0">
                <a:latin typeface="Century Gothic" panose="020B0502020202020204" pitchFamily="34" charset="0"/>
              </a:rPr>
              <a:t> </a:t>
            </a:r>
            <a:r>
              <a:rPr lang="en-AU" sz="2800" dirty="0" err="1">
                <a:latin typeface="Century Gothic" panose="020B0502020202020204" pitchFamily="34" charset="0"/>
              </a:rPr>
              <a:t>está</a:t>
            </a:r>
            <a:r>
              <a:rPr lang="en-AU" sz="2800" dirty="0">
                <a:latin typeface="Century Gothic" panose="020B0502020202020204" pitchFamily="34" charset="0"/>
              </a:rPr>
              <a:t> a </a:t>
            </a:r>
            <a:r>
              <a:rPr lang="en-AU" sz="2800" dirty="0" err="1">
                <a:latin typeface="Century Gothic" panose="020B0502020202020204" pitchFamily="34" charset="0"/>
              </a:rPr>
              <a:t>chegar</a:t>
            </a:r>
            <a:r>
              <a:rPr lang="en-AU" sz="2800" dirty="0">
                <a:latin typeface="Century Gothic" panose="020B0502020202020204" pitchFamily="34" charset="0"/>
              </a:rPr>
              <a:t>.</a:t>
            </a:r>
          </a:p>
          <a:p>
            <a:endParaRPr lang="en-AU" sz="2800" dirty="0">
              <a:latin typeface="Century Gothic" panose="020B0502020202020204" pitchFamily="34" charset="0"/>
            </a:endParaRPr>
          </a:p>
          <a:p>
            <a:r>
              <a:rPr lang="en-AU" sz="2800" dirty="0">
                <a:latin typeface="Century Gothic" panose="020B0502020202020204" pitchFamily="34" charset="0"/>
              </a:rPr>
              <a:t>Mateus 3 verso 2</a:t>
            </a:r>
          </a:p>
          <a:p>
            <a:r>
              <a:rPr lang="en-AU" sz="2800" dirty="0" err="1">
                <a:latin typeface="Century Gothic" panose="020B0502020202020204" pitchFamily="34" charset="0"/>
              </a:rPr>
              <a:t>Porque</a:t>
            </a:r>
            <a:r>
              <a:rPr lang="en-AU" sz="2800" dirty="0">
                <a:latin typeface="Century Gothic" panose="020B0502020202020204" pitchFamily="34" charset="0"/>
              </a:rPr>
              <a:t> o </a:t>
            </a:r>
            <a:r>
              <a:rPr lang="en-AU" sz="2800" dirty="0" err="1">
                <a:latin typeface="Century Gothic" panose="020B0502020202020204" pitchFamily="34" charset="0"/>
              </a:rPr>
              <a:t>reino</a:t>
            </a:r>
            <a:r>
              <a:rPr lang="en-AU" sz="2800" dirty="0">
                <a:latin typeface="Century Gothic" panose="020B0502020202020204" pitchFamily="34" charset="0"/>
              </a:rPr>
              <a:t>, </a:t>
            </a:r>
            <a:r>
              <a:rPr lang="en-AU" sz="2800" dirty="0" err="1">
                <a:latin typeface="Century Gothic" panose="020B0502020202020204" pitchFamily="34" charset="0"/>
              </a:rPr>
              <a:t>porque</a:t>
            </a:r>
            <a:r>
              <a:rPr lang="en-AU" sz="2800" dirty="0">
                <a:latin typeface="Century Gothic" panose="020B0502020202020204" pitchFamily="34" charset="0"/>
              </a:rPr>
              <a:t> o </a:t>
            </a:r>
            <a:r>
              <a:rPr lang="en-AU" sz="2800" dirty="0" err="1">
                <a:latin typeface="Century Gothic" panose="020B0502020202020204" pitchFamily="34" charset="0"/>
              </a:rPr>
              <a:t>reino</a:t>
            </a:r>
            <a:r>
              <a:rPr lang="en-AU" sz="2800" dirty="0">
                <a:latin typeface="Century Gothic" panose="020B0502020202020204" pitchFamily="34" charset="0"/>
              </a:rPr>
              <a:t> </a:t>
            </a:r>
            <a:r>
              <a:rPr lang="en-AU" sz="2800" dirty="0" err="1">
                <a:latin typeface="Century Gothic" panose="020B0502020202020204" pitchFamily="34" charset="0"/>
              </a:rPr>
              <a:t>está</a:t>
            </a:r>
            <a:r>
              <a:rPr lang="en-AU" sz="2800" dirty="0">
                <a:latin typeface="Century Gothic" panose="020B0502020202020204" pitchFamily="34" charset="0"/>
              </a:rPr>
              <a:t> a </a:t>
            </a:r>
            <a:r>
              <a:rPr lang="en-AU" sz="2800" dirty="0" err="1">
                <a:latin typeface="Century Gothic" panose="020B0502020202020204" pitchFamily="34" charset="0"/>
              </a:rPr>
              <a:t>chegar</a:t>
            </a:r>
            <a:r>
              <a:rPr lang="en-AU" sz="2800" dirty="0">
                <a:latin typeface="Century Gothic" panose="020B0502020202020204" pitchFamily="34" charset="0"/>
              </a:rPr>
              <a:t>!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B72D0EE-6ECC-E29E-B1D1-A6D50D553F27}"/>
              </a:ext>
            </a:extLst>
          </p:cNvPr>
          <p:cNvSpPr txBox="1">
            <a:spLocks/>
          </p:cNvSpPr>
          <p:nvPr/>
        </p:nvSpPr>
        <p:spPr>
          <a:xfrm>
            <a:off x="453851" y="1100940"/>
            <a:ext cx="4822354" cy="4347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4F7EDA"/>
                </a:solidFill>
                <a:latin typeface="Century Gothic" panose="020B0502020202020204" pitchFamily="34" charset="0"/>
              </a:rPr>
              <a:t>Mateus 3:2</a:t>
            </a:r>
            <a:endParaRPr lang="en-AU" sz="2400" dirty="0">
              <a:solidFill>
                <a:srgbClr val="4F7EDA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Rounded Rectangle 1">
            <a:extLst>
              <a:ext uri="{FF2B5EF4-FFF2-40B4-BE49-F238E27FC236}">
                <a16:creationId xmlns:a16="http://schemas.microsoft.com/office/drawing/2014/main" id="{ABED9750-AC86-304E-F2EA-B2D81D337809}"/>
              </a:ext>
            </a:extLst>
          </p:cNvPr>
          <p:cNvSpPr/>
          <p:nvPr/>
        </p:nvSpPr>
        <p:spPr>
          <a:xfrm>
            <a:off x="12192" y="461166"/>
            <a:ext cx="4645152" cy="440037"/>
          </a:xfrm>
          <a:prstGeom prst="roundRect">
            <a:avLst/>
          </a:prstGeom>
          <a:solidFill>
            <a:srgbClr val="507E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507ED9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245DD8F-ACE4-4D9D-10A1-D1096C56BB29}"/>
              </a:ext>
            </a:extLst>
          </p:cNvPr>
          <p:cNvSpPr txBox="1">
            <a:spLocks/>
          </p:cNvSpPr>
          <p:nvPr/>
        </p:nvSpPr>
        <p:spPr>
          <a:xfrm>
            <a:off x="1" y="447585"/>
            <a:ext cx="4645152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CANÇÃO DA ESCRITURA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4947816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0081C12-5592-E6F4-3350-0FE9FC6D37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1">
            <a:extLst>
              <a:ext uri="{FF2B5EF4-FFF2-40B4-BE49-F238E27FC236}">
                <a16:creationId xmlns:a16="http://schemas.microsoft.com/office/drawing/2014/main" id="{0101E1C5-329C-9F91-EEC0-C164BAF1530E}"/>
              </a:ext>
            </a:extLst>
          </p:cNvPr>
          <p:cNvSpPr/>
          <p:nvPr/>
        </p:nvSpPr>
        <p:spPr>
          <a:xfrm>
            <a:off x="1825081" y="1174499"/>
            <a:ext cx="5901891" cy="4509002"/>
          </a:xfrm>
          <a:prstGeom prst="roundRect">
            <a:avLst/>
          </a:prstGeom>
          <a:solidFill>
            <a:srgbClr val="649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CAIXA SURPRESA SECRETA</a:t>
            </a:r>
          </a:p>
        </p:txBody>
      </p:sp>
    </p:spTree>
    <p:extLst>
      <p:ext uri="{BB962C8B-B14F-4D97-AF65-F5344CB8AC3E}">
        <p14:creationId xmlns:p14="http://schemas.microsoft.com/office/powerpoint/2010/main" val="28623798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823108-E09F-99DD-AF15-9227BA76A9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DE6F6A6-A54D-8DB3-5E3C-026ED24E3C47}"/>
              </a:ext>
            </a:extLst>
          </p:cNvPr>
          <p:cNvSpPr txBox="1"/>
          <p:nvPr/>
        </p:nvSpPr>
        <p:spPr>
          <a:xfrm>
            <a:off x="1243793" y="2051824"/>
            <a:ext cx="6651270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5300" b="1" dirty="0">
                <a:solidFill>
                  <a:srgbClr val="12BBB1"/>
                </a:solidFill>
                <a:latin typeface="Century Gothic" panose="020B0502020202020204" pitchFamily="34" charset="0"/>
              </a:rPr>
              <a:t>Jesus </a:t>
            </a:r>
            <a:r>
              <a:rPr lang="en-AU" sz="5300" b="1" dirty="0" err="1">
                <a:solidFill>
                  <a:srgbClr val="12BBB1"/>
                </a:solidFill>
                <a:latin typeface="Century Gothic" panose="020B0502020202020204" pitchFamily="34" charset="0"/>
              </a:rPr>
              <a:t>é</a:t>
            </a:r>
            <a:r>
              <a:rPr lang="en-AU" sz="5300" b="1" dirty="0">
                <a:solidFill>
                  <a:srgbClr val="12BBB1"/>
                </a:solidFill>
                <a:latin typeface="Century Gothic" panose="020B0502020202020204" pitchFamily="34" charset="0"/>
              </a:rPr>
              <a:t> o meu Deus </a:t>
            </a:r>
            <a:r>
              <a:rPr lang="en-AU" sz="5300" b="1" dirty="0" err="1">
                <a:solidFill>
                  <a:srgbClr val="12BBB1"/>
                </a:solidFill>
                <a:latin typeface="Century Gothic" panose="020B0502020202020204" pitchFamily="34" charset="0"/>
              </a:rPr>
              <a:t>que</a:t>
            </a:r>
            <a:r>
              <a:rPr lang="en-AU" sz="5300" b="1" dirty="0">
                <a:solidFill>
                  <a:srgbClr val="12BBB1"/>
                </a:solidFill>
                <a:latin typeface="Century Gothic" panose="020B0502020202020204" pitchFamily="34" charset="0"/>
              </a:rPr>
              <a:t> me </a:t>
            </a:r>
            <a:r>
              <a:rPr lang="en-AU" sz="5300" b="1" dirty="0" err="1">
                <a:solidFill>
                  <a:srgbClr val="12BBB1"/>
                </a:solidFill>
                <a:latin typeface="Century Gothic" panose="020B0502020202020204" pitchFamily="34" charset="0"/>
              </a:rPr>
              <a:t>perdoa</a:t>
            </a:r>
            <a:r>
              <a:rPr lang="en-AU" sz="5300" b="1" dirty="0">
                <a:solidFill>
                  <a:srgbClr val="12BBB1"/>
                </a:solidFill>
                <a:latin typeface="Century Gothic" panose="020B0502020202020204" pitchFamily="34" charset="0"/>
              </a:rPr>
              <a:t> </a:t>
            </a:r>
            <a:r>
              <a:rPr lang="en-AU" sz="5300" b="1" dirty="0" err="1">
                <a:solidFill>
                  <a:srgbClr val="12BBB1"/>
                </a:solidFill>
                <a:latin typeface="Century Gothic" panose="020B0502020202020204" pitchFamily="34" charset="0"/>
              </a:rPr>
              <a:t>quando</a:t>
            </a:r>
            <a:r>
              <a:rPr lang="en-AU" sz="5300" b="1" dirty="0">
                <a:solidFill>
                  <a:srgbClr val="12BBB1"/>
                </a:solidFill>
                <a:latin typeface="Century Gothic" panose="020B0502020202020204" pitchFamily="34" charset="0"/>
              </a:rPr>
              <a:t> </a:t>
            </a:r>
            <a:r>
              <a:rPr lang="en-AU" sz="5300" b="1" dirty="0" err="1">
                <a:solidFill>
                  <a:srgbClr val="12BBB1"/>
                </a:solidFill>
                <a:latin typeface="Century Gothic" panose="020B0502020202020204" pitchFamily="34" charset="0"/>
              </a:rPr>
              <a:t>peço</a:t>
            </a:r>
            <a:r>
              <a:rPr lang="en-AU" sz="5300" b="1" dirty="0">
                <a:solidFill>
                  <a:srgbClr val="12BBB1"/>
                </a:solidFill>
                <a:latin typeface="Century Gothic" panose="020B0502020202020204" pitchFamily="34" charset="0"/>
              </a:rPr>
              <a:t> </a:t>
            </a:r>
            <a:r>
              <a:rPr lang="en-AU" sz="5300" b="1" dirty="0" err="1">
                <a:solidFill>
                  <a:srgbClr val="12BBB1"/>
                </a:solidFill>
                <a:latin typeface="Century Gothic" panose="020B0502020202020204" pitchFamily="34" charset="0"/>
              </a:rPr>
              <a:t>desculpa</a:t>
            </a:r>
            <a:endParaRPr lang="en-AU" sz="5300" b="1" dirty="0">
              <a:solidFill>
                <a:srgbClr val="12BBB1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Rounded Rectangle 1">
            <a:extLst>
              <a:ext uri="{FF2B5EF4-FFF2-40B4-BE49-F238E27FC236}">
                <a16:creationId xmlns:a16="http://schemas.microsoft.com/office/drawing/2014/main" id="{AFF229E5-7D72-1A91-E167-E68B0F47627F}"/>
              </a:ext>
            </a:extLst>
          </p:cNvPr>
          <p:cNvSpPr/>
          <p:nvPr/>
        </p:nvSpPr>
        <p:spPr>
          <a:xfrm>
            <a:off x="1" y="447585"/>
            <a:ext cx="3938016" cy="440037"/>
          </a:xfrm>
          <a:prstGeom prst="roundRect">
            <a:avLst/>
          </a:prstGeom>
          <a:solidFill>
            <a:srgbClr val="12BB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503CE8F-EF5D-C9B2-5147-DF46B425CFF0}"/>
              </a:ext>
            </a:extLst>
          </p:cNvPr>
          <p:cNvSpPr txBox="1">
            <a:spLocks/>
          </p:cNvSpPr>
          <p:nvPr/>
        </p:nvSpPr>
        <p:spPr>
          <a:xfrm>
            <a:off x="0" y="447585"/>
            <a:ext cx="393801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GRANDE IDEIA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4592249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4A9252-462F-E50C-4BAD-6FDFE5C13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6">
            <a:extLst>
              <a:ext uri="{FF2B5EF4-FFF2-40B4-BE49-F238E27FC236}">
                <a16:creationId xmlns:a16="http://schemas.microsoft.com/office/drawing/2014/main" id="{591B6A99-85BF-3932-5378-396D7B7550E6}"/>
              </a:ext>
            </a:extLst>
          </p:cNvPr>
          <p:cNvSpPr/>
          <p:nvPr/>
        </p:nvSpPr>
        <p:spPr>
          <a:xfrm>
            <a:off x="1654186" y="1174499"/>
            <a:ext cx="5901891" cy="4509002"/>
          </a:xfrm>
          <a:prstGeom prst="roundRect">
            <a:avLst/>
          </a:prstGeom>
          <a:solidFill>
            <a:srgbClr val="6F0D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CONTAR A HISTÓRIA</a:t>
            </a:r>
          </a:p>
        </p:txBody>
      </p:sp>
    </p:spTree>
    <p:extLst>
      <p:ext uri="{BB962C8B-B14F-4D97-AF65-F5344CB8AC3E}">
        <p14:creationId xmlns:p14="http://schemas.microsoft.com/office/powerpoint/2010/main" val="36973623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588851-5B5F-E54C-773E-0F9540625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270063E-9328-1B56-4620-AB1169F2A4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2123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9CAA858-1425-EAEF-11FC-CE0EF0BBB4C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"/>
          <a:stretch>
            <a:fillRect/>
          </a:stretch>
        </p:blipFill>
        <p:spPr>
          <a:xfrm>
            <a:off x="2875007" y="-318156"/>
            <a:ext cx="6441985" cy="7176156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6B3535EE-CFBF-6026-450E-B9E494F2B3BF}"/>
              </a:ext>
            </a:extLst>
          </p:cNvPr>
          <p:cNvSpPr txBox="1">
            <a:spLocks/>
          </p:cNvSpPr>
          <p:nvPr/>
        </p:nvSpPr>
        <p:spPr>
          <a:xfrm>
            <a:off x="3252515" y="6601521"/>
            <a:ext cx="5686967" cy="172503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Daniel Gallardo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15556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D309862-4A59-DE14-BDC2-B5D440E5AA6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FF7D8815-9EAE-7BE7-AA41-01936E304B8A}"/>
              </a:ext>
            </a:extLst>
          </p:cNvPr>
          <p:cNvSpPr txBox="1">
            <a:spLocks/>
          </p:cNvSpPr>
          <p:nvPr/>
        </p:nvSpPr>
        <p:spPr>
          <a:xfrm>
            <a:off x="3252515" y="6601521"/>
            <a:ext cx="5686967" cy="172503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Daniel Gallardo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36803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01E4E1-CA39-BE5D-FF5E-A7FBD6AE7C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FACE74E-7D68-AC51-D988-6FE7C77F88A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A40F55C4-B37B-3D58-5960-921A6D36F669}"/>
              </a:ext>
            </a:extLst>
          </p:cNvPr>
          <p:cNvSpPr txBox="1">
            <a:spLocks/>
          </p:cNvSpPr>
          <p:nvPr/>
        </p:nvSpPr>
        <p:spPr>
          <a:xfrm>
            <a:off x="3252515" y="6601521"/>
            <a:ext cx="5686967" cy="172503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Daniel Gallardo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71730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168ED69-46F7-444A-7B96-7100B214C75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0DB2CB0A-F23E-6421-7370-24EE74D71994}"/>
              </a:ext>
            </a:extLst>
          </p:cNvPr>
          <p:cNvSpPr txBox="1">
            <a:spLocks/>
          </p:cNvSpPr>
          <p:nvPr/>
        </p:nvSpPr>
        <p:spPr>
          <a:xfrm>
            <a:off x="3252515" y="6601521"/>
            <a:ext cx="5686967" cy="172503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Daniel Gallardo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53828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D431744-DA61-9518-C5C0-28262121ABB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325248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C9FD8811-A2AE-46FE-4AF8-D4B316C092D6}"/>
              </a:ext>
            </a:extLst>
          </p:cNvPr>
          <p:cNvSpPr txBox="1">
            <a:spLocks/>
          </p:cNvSpPr>
          <p:nvPr/>
        </p:nvSpPr>
        <p:spPr>
          <a:xfrm>
            <a:off x="3252515" y="6601521"/>
            <a:ext cx="5686967" cy="172503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Daniel Gallardo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56069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DF3AEF-E37B-A93E-7B9C-D2474039A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1">
            <a:extLst>
              <a:ext uri="{FF2B5EF4-FFF2-40B4-BE49-F238E27FC236}">
                <a16:creationId xmlns:a16="http://schemas.microsoft.com/office/drawing/2014/main" id="{C94D6F38-740E-38B7-8CC2-92432290D459}"/>
              </a:ext>
            </a:extLst>
          </p:cNvPr>
          <p:cNvSpPr/>
          <p:nvPr/>
        </p:nvSpPr>
        <p:spPr>
          <a:xfrm>
            <a:off x="976395" y="1005703"/>
            <a:ext cx="6704686" cy="4846593"/>
          </a:xfrm>
          <a:prstGeom prst="roundRect">
            <a:avLst/>
          </a:prstGeom>
          <a:solidFill>
            <a:srgbClr val="6F0D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</a:rPr>
              <a:t>CAIXA EXPLORADORA DE HISTÓRIAS</a:t>
            </a:r>
          </a:p>
        </p:txBody>
      </p:sp>
    </p:spTree>
    <p:extLst>
      <p:ext uri="{BB962C8B-B14F-4D97-AF65-F5344CB8AC3E}">
        <p14:creationId xmlns:p14="http://schemas.microsoft.com/office/powerpoint/2010/main" val="9129809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83728A-1F18-62D2-ACBA-645C9739DF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CF8FCE5-73C7-C101-EB09-3C029A823AC7}"/>
              </a:ext>
            </a:extLst>
          </p:cNvPr>
          <p:cNvSpPr txBox="1"/>
          <p:nvPr/>
        </p:nvSpPr>
        <p:spPr>
          <a:xfrm>
            <a:off x="1243793" y="2051824"/>
            <a:ext cx="6651270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5300" b="1" dirty="0">
                <a:solidFill>
                  <a:srgbClr val="12BBB1"/>
                </a:solidFill>
                <a:latin typeface="Century Gothic" panose="020B0502020202020204" pitchFamily="34" charset="0"/>
              </a:rPr>
              <a:t>Jesus </a:t>
            </a:r>
            <a:r>
              <a:rPr lang="en-AU" sz="5300" b="1" dirty="0" err="1">
                <a:solidFill>
                  <a:srgbClr val="12BBB1"/>
                </a:solidFill>
                <a:latin typeface="Century Gothic" panose="020B0502020202020204" pitchFamily="34" charset="0"/>
              </a:rPr>
              <a:t>é</a:t>
            </a:r>
            <a:r>
              <a:rPr lang="en-AU" sz="5300" b="1" dirty="0">
                <a:solidFill>
                  <a:srgbClr val="12BBB1"/>
                </a:solidFill>
                <a:latin typeface="Century Gothic" panose="020B0502020202020204" pitchFamily="34" charset="0"/>
              </a:rPr>
              <a:t> o meu Deus </a:t>
            </a:r>
            <a:r>
              <a:rPr lang="en-AU" sz="5300" b="1" dirty="0" err="1">
                <a:solidFill>
                  <a:srgbClr val="12BBB1"/>
                </a:solidFill>
                <a:latin typeface="Century Gothic" panose="020B0502020202020204" pitchFamily="34" charset="0"/>
              </a:rPr>
              <a:t>que</a:t>
            </a:r>
            <a:r>
              <a:rPr lang="en-AU" sz="5300" b="1" dirty="0">
                <a:solidFill>
                  <a:srgbClr val="12BBB1"/>
                </a:solidFill>
                <a:latin typeface="Century Gothic" panose="020B0502020202020204" pitchFamily="34" charset="0"/>
              </a:rPr>
              <a:t> me </a:t>
            </a:r>
            <a:r>
              <a:rPr lang="en-AU" sz="5300" b="1" dirty="0" err="1">
                <a:solidFill>
                  <a:srgbClr val="12BBB1"/>
                </a:solidFill>
                <a:latin typeface="Century Gothic" panose="020B0502020202020204" pitchFamily="34" charset="0"/>
              </a:rPr>
              <a:t>perdoa</a:t>
            </a:r>
            <a:r>
              <a:rPr lang="en-AU" sz="5300" b="1" dirty="0">
                <a:solidFill>
                  <a:srgbClr val="12BBB1"/>
                </a:solidFill>
                <a:latin typeface="Century Gothic" panose="020B0502020202020204" pitchFamily="34" charset="0"/>
              </a:rPr>
              <a:t> </a:t>
            </a:r>
            <a:r>
              <a:rPr lang="en-AU" sz="5300" b="1" dirty="0" err="1">
                <a:solidFill>
                  <a:srgbClr val="12BBB1"/>
                </a:solidFill>
                <a:latin typeface="Century Gothic" panose="020B0502020202020204" pitchFamily="34" charset="0"/>
              </a:rPr>
              <a:t>quando</a:t>
            </a:r>
            <a:r>
              <a:rPr lang="en-AU" sz="5300" b="1" dirty="0">
                <a:solidFill>
                  <a:srgbClr val="12BBB1"/>
                </a:solidFill>
                <a:latin typeface="Century Gothic" panose="020B0502020202020204" pitchFamily="34" charset="0"/>
              </a:rPr>
              <a:t> </a:t>
            </a:r>
            <a:r>
              <a:rPr lang="en-AU" sz="5300" b="1" dirty="0" err="1">
                <a:solidFill>
                  <a:srgbClr val="12BBB1"/>
                </a:solidFill>
                <a:latin typeface="Century Gothic" panose="020B0502020202020204" pitchFamily="34" charset="0"/>
              </a:rPr>
              <a:t>peço</a:t>
            </a:r>
            <a:r>
              <a:rPr lang="en-AU" sz="5300" b="1" dirty="0">
                <a:solidFill>
                  <a:srgbClr val="12BBB1"/>
                </a:solidFill>
                <a:latin typeface="Century Gothic" panose="020B0502020202020204" pitchFamily="34" charset="0"/>
              </a:rPr>
              <a:t> </a:t>
            </a:r>
            <a:r>
              <a:rPr lang="en-AU" sz="5300" b="1" dirty="0" err="1">
                <a:solidFill>
                  <a:srgbClr val="12BBB1"/>
                </a:solidFill>
                <a:latin typeface="Century Gothic" panose="020B0502020202020204" pitchFamily="34" charset="0"/>
              </a:rPr>
              <a:t>desculpa</a:t>
            </a:r>
            <a:endParaRPr lang="en-AU" sz="5300" b="1" dirty="0">
              <a:solidFill>
                <a:srgbClr val="12BBB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Rounded Rectangle 1">
            <a:extLst>
              <a:ext uri="{FF2B5EF4-FFF2-40B4-BE49-F238E27FC236}">
                <a16:creationId xmlns:a16="http://schemas.microsoft.com/office/drawing/2014/main" id="{B0F00107-B06C-E4C5-3401-CBCD1DA59131}"/>
              </a:ext>
            </a:extLst>
          </p:cNvPr>
          <p:cNvSpPr/>
          <p:nvPr/>
        </p:nvSpPr>
        <p:spPr>
          <a:xfrm>
            <a:off x="1" y="447585"/>
            <a:ext cx="3938016" cy="440037"/>
          </a:xfrm>
          <a:prstGeom prst="roundRect">
            <a:avLst/>
          </a:prstGeom>
          <a:solidFill>
            <a:srgbClr val="12BB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8C0ECBA-0418-1823-00C9-B53FA841C2D3}"/>
              </a:ext>
            </a:extLst>
          </p:cNvPr>
          <p:cNvSpPr txBox="1">
            <a:spLocks/>
          </p:cNvSpPr>
          <p:nvPr/>
        </p:nvSpPr>
        <p:spPr>
          <a:xfrm>
            <a:off x="0" y="447585"/>
            <a:ext cx="393801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GRANDE IDEIA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768349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808039-F562-2BBD-1040-F6C4C5D451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8">
            <a:extLst>
              <a:ext uri="{FF2B5EF4-FFF2-40B4-BE49-F238E27FC236}">
                <a16:creationId xmlns:a16="http://schemas.microsoft.com/office/drawing/2014/main" id="{804E4261-5B6D-7E7B-F910-8F652C00E832}"/>
              </a:ext>
            </a:extLst>
          </p:cNvPr>
          <p:cNvSpPr/>
          <p:nvPr/>
        </p:nvSpPr>
        <p:spPr>
          <a:xfrm>
            <a:off x="1703486" y="1174499"/>
            <a:ext cx="5901891" cy="4509002"/>
          </a:xfrm>
          <a:prstGeom prst="roundRect">
            <a:avLst/>
          </a:prstGeom>
          <a:solidFill>
            <a:srgbClr val="E6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6B349"/>
              </a:solidFill>
              <a:effectLst/>
              <a:highlight>
                <a:srgbClr val="E6B349"/>
              </a:highligh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2461A58F-5198-58AA-AB33-062A697501FB}"/>
              </a:ext>
            </a:extLst>
          </p:cNvPr>
          <p:cNvSpPr txBox="1"/>
          <p:nvPr/>
        </p:nvSpPr>
        <p:spPr>
          <a:xfrm>
            <a:off x="1533877" y="2459504"/>
            <a:ext cx="624110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NATUREZA E MISSÃO</a:t>
            </a:r>
          </a:p>
        </p:txBody>
      </p:sp>
    </p:spTree>
    <p:extLst>
      <p:ext uri="{BB962C8B-B14F-4D97-AF65-F5344CB8AC3E}">
        <p14:creationId xmlns:p14="http://schemas.microsoft.com/office/powerpoint/2010/main" val="32624567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1D5BF8-CA62-3074-2783-FFD8FCFCB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6">
            <a:extLst>
              <a:ext uri="{FF2B5EF4-FFF2-40B4-BE49-F238E27FC236}">
                <a16:creationId xmlns:a16="http://schemas.microsoft.com/office/drawing/2014/main" id="{AD540A9A-601E-CC07-B1CF-49698D9D55B8}"/>
              </a:ext>
            </a:extLst>
          </p:cNvPr>
          <p:cNvSpPr/>
          <p:nvPr/>
        </p:nvSpPr>
        <p:spPr>
          <a:xfrm>
            <a:off x="1554586" y="1174498"/>
            <a:ext cx="5901891" cy="4509003"/>
          </a:xfrm>
          <a:prstGeom prst="roundRect">
            <a:avLst/>
          </a:prstGeom>
          <a:solidFill>
            <a:srgbClr val="A771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A771AF"/>
              </a:highligh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extBox 7">
            <a:extLst>
              <a:ext uri="{FF2B5EF4-FFF2-40B4-BE49-F238E27FC236}">
                <a16:creationId xmlns:a16="http://schemas.microsoft.com/office/drawing/2014/main" id="{5A83A83C-8022-65A6-C3FF-36AEE131B835}"/>
              </a:ext>
            </a:extLst>
          </p:cNvPr>
          <p:cNvSpPr txBox="1"/>
          <p:nvPr/>
        </p:nvSpPr>
        <p:spPr>
          <a:xfrm>
            <a:off x="1554585" y="1536173"/>
            <a:ext cx="590189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Century Gothic" panose="020B0502020202020204" pitchFamily="34" charset="0"/>
              </a:rPr>
              <a:t>TRABALHO MANUAL E DESAFIO MISSIONÁRIO</a:t>
            </a:r>
          </a:p>
        </p:txBody>
      </p:sp>
    </p:spTree>
    <p:extLst>
      <p:ext uri="{BB962C8B-B14F-4D97-AF65-F5344CB8AC3E}">
        <p14:creationId xmlns:p14="http://schemas.microsoft.com/office/powerpoint/2010/main" val="12502711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BD6CE8-4447-8AD0-9BE2-4FC9862251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ED1575B-9DFF-F874-C195-026B37F69D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372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Canção</a:t>
            </a:r>
            <a:r>
              <a:rPr lang="en-AU" sz="2400" b="1" dirty="0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 do </a:t>
            </a:r>
            <a:r>
              <a:rPr lang="en-AU" sz="2400" b="1" dirty="0" err="1">
                <a:solidFill>
                  <a:srgbClr val="DB6D32"/>
                </a:solidFill>
                <a:latin typeface="Century Gothic" panose="020B0502020202020204" pitchFamily="34" charset="0"/>
              </a:rPr>
              <a:t>A</a:t>
            </a:r>
            <a:r>
              <a:rPr lang="en-AU" sz="2400" b="1" dirty="0" err="1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deus</a:t>
            </a:r>
            <a:endParaRPr lang="en-AU" sz="2400" dirty="0">
              <a:solidFill>
                <a:srgbClr val="DB6D3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8BD5E8A3-65E2-86BE-68C9-16BE77F5086D}"/>
              </a:ext>
            </a:extLst>
          </p:cNvPr>
          <p:cNvSpPr txBox="1"/>
          <p:nvPr/>
        </p:nvSpPr>
        <p:spPr>
          <a:xfrm>
            <a:off x="1975757" y="12409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A6F1DE9E-A870-92B5-E6FD-A84A2EB45DFE}"/>
              </a:ext>
            </a:extLst>
          </p:cNvPr>
          <p:cNvSpPr txBox="1">
            <a:spLocks/>
          </p:cNvSpPr>
          <p:nvPr/>
        </p:nvSpPr>
        <p:spPr>
          <a:xfrm>
            <a:off x="823912" y="2131127"/>
            <a:ext cx="8065951" cy="38503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Terminou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nossa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lição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hora de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dizermos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adeus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Espero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ver-te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outra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vez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Outra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vez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Repete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)</a:t>
            </a:r>
          </a:p>
        </p:txBody>
      </p:sp>
      <p:sp>
        <p:nvSpPr>
          <p:cNvPr id="7" name="Rounded Rectangle 3">
            <a:extLst>
              <a:ext uri="{FF2B5EF4-FFF2-40B4-BE49-F238E27FC236}">
                <a16:creationId xmlns:a16="http://schemas.microsoft.com/office/drawing/2014/main" id="{4841D763-19C7-CDA6-6B4B-1A6015DF651E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A6D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FCBBB44-CE63-DB15-0307-AE47BDAFEA4C}"/>
              </a:ext>
            </a:extLst>
          </p:cNvPr>
          <p:cNvSpPr txBox="1">
            <a:spLocks/>
          </p:cNvSpPr>
          <p:nvPr/>
        </p:nvSpPr>
        <p:spPr>
          <a:xfrm>
            <a:off x="0" y="435228"/>
            <a:ext cx="361335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DESPEDIDA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9" name="Canção do Adeus">
            <a:hlinkClick r:id="" action="ppaction://media"/>
            <a:extLst>
              <a:ext uri="{FF2B5EF4-FFF2-40B4-BE49-F238E27FC236}">
                <a16:creationId xmlns:a16="http://schemas.microsoft.com/office/drawing/2014/main" id="{FF2F248C-7452-BE8B-65F9-EF11266291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609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84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0E818A-144C-0E02-B284-7375788247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6661074E-5132-FE9E-4956-7855235191E8}"/>
              </a:ext>
            </a:extLst>
          </p:cNvPr>
          <p:cNvSpPr/>
          <p:nvPr/>
        </p:nvSpPr>
        <p:spPr>
          <a:xfrm>
            <a:off x="1691763" y="1174499"/>
            <a:ext cx="5901892" cy="4509002"/>
          </a:xfrm>
          <a:prstGeom prst="roundRect">
            <a:avLst/>
          </a:prstGeom>
          <a:solidFill>
            <a:srgbClr val="5CAA9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Oração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95735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16644</TotalTime>
  <Words>939</Words>
  <Application>Microsoft Office PowerPoint</Application>
  <PresentationFormat>Ecrã Panorâmico</PresentationFormat>
  <Paragraphs>189</Paragraphs>
  <Slides>33</Slides>
  <Notes>5</Notes>
  <HiddenSlides>0</HiddenSlides>
  <MMClips>10</MMClips>
  <ScaleCrop>false</ScaleCrop>
  <HeadingPairs>
    <vt:vector size="6" baseType="variant">
      <vt:variant>
        <vt:lpstr>Tipos de letra usados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dos diapositivos</vt:lpstr>
      </vt:variant>
      <vt:variant>
        <vt:i4>33</vt:i4>
      </vt:variant>
    </vt:vector>
  </HeadingPairs>
  <TitlesOfParts>
    <vt:vector size="40" baseType="lpstr">
      <vt:lpstr>Aptos</vt:lpstr>
      <vt:lpstr>Aptos Display</vt:lpstr>
      <vt:lpstr>Arial</vt:lpstr>
      <vt:lpstr>Century Gothic</vt:lpstr>
      <vt:lpstr>Helvetica</vt:lpstr>
      <vt:lpstr>Office Theme</vt:lpstr>
      <vt:lpstr>1_Office Theme</vt:lpstr>
      <vt:lpstr>Apresentação do PowerPoint</vt:lpstr>
      <vt:lpstr>Apresentação do PowerPoint</vt:lpstr>
      <vt:lpstr>É hora de escutar</vt:lpstr>
      <vt:lpstr>Apresentação do PowerPoint</vt:lpstr>
      <vt:lpstr>Bom dia, meu Jesus</vt:lpstr>
      <vt:lpstr>Bom dia, meu Jesus</vt:lpstr>
      <vt:lpstr>Com Todo o Meu Coração</vt:lpstr>
      <vt:lpstr>Parabéns</vt:lpstr>
      <vt:lpstr>Música da Visita</vt:lpstr>
      <vt:lpstr>Apresentação do PowerPoint</vt:lpstr>
      <vt:lpstr>A Jesus eu vou trazer</vt:lpstr>
      <vt:lpstr>A Jesus eu vou trazer</vt:lpstr>
      <vt:lpstr>Vou orar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Canção do Adeus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Megan Betteridge</dc:creator>
  <cp:lastModifiedBy>José Luís Dine Falcão Sincer e Sepúlveda</cp:lastModifiedBy>
  <cp:revision>104</cp:revision>
  <dcterms:created xsi:type="dcterms:W3CDTF">2025-03-02T08:19:28Z</dcterms:created>
  <dcterms:modified xsi:type="dcterms:W3CDTF">2026-07-30T15:25:49Z</dcterms:modified>
</cp:coreProperties>
</file>