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35" r:id="rId2"/>
    <p:sldId id="336" r:id="rId3"/>
    <p:sldId id="374" r:id="rId4"/>
    <p:sldId id="391" r:id="rId5"/>
    <p:sldId id="259" r:id="rId6"/>
    <p:sldId id="392" r:id="rId7"/>
    <p:sldId id="362" r:id="rId8"/>
    <p:sldId id="370" r:id="rId9"/>
    <p:sldId id="294" r:id="rId10"/>
    <p:sldId id="293" r:id="rId11"/>
    <p:sldId id="337" r:id="rId12"/>
    <p:sldId id="375" r:id="rId13"/>
    <p:sldId id="371" r:id="rId14"/>
    <p:sldId id="377" r:id="rId15"/>
    <p:sldId id="357" r:id="rId16"/>
    <p:sldId id="378" r:id="rId17"/>
    <p:sldId id="274" r:id="rId18"/>
    <p:sldId id="380" r:id="rId19"/>
    <p:sldId id="313" r:id="rId20"/>
    <p:sldId id="333" r:id="rId21"/>
    <p:sldId id="280" r:id="rId22"/>
    <p:sldId id="358" r:id="rId23"/>
    <p:sldId id="387" r:id="rId24"/>
    <p:sldId id="386" r:id="rId25"/>
    <p:sldId id="383" r:id="rId26"/>
    <p:sldId id="384" r:id="rId27"/>
    <p:sldId id="388" r:id="rId28"/>
    <p:sldId id="389" r:id="rId29"/>
    <p:sldId id="390" r:id="rId30"/>
    <p:sldId id="326" r:id="rId31"/>
    <p:sldId id="372" r:id="rId32"/>
    <p:sldId id="315" r:id="rId33"/>
    <p:sldId id="323" r:id="rId34"/>
    <p:sldId id="379" r:id="rId35"/>
    <p:sldId id="31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BBB1"/>
    <a:srgbClr val="6F0D2D"/>
    <a:srgbClr val="5CAA9B"/>
    <a:srgbClr val="E7B349"/>
    <a:srgbClr val="4E95DA"/>
    <a:srgbClr val="DB6D32"/>
    <a:srgbClr val="DA6D32"/>
    <a:srgbClr val="C95D27"/>
    <a:srgbClr val="48B3FF"/>
    <a:srgbClr val="3EA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1CBFB4-97C4-2E48-B80D-8A2F63459018}" v="75" dt="2026-05-17T14:40:57.7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668"/>
  </p:normalViewPr>
  <p:slideViewPr>
    <p:cSldViewPr snapToGrid="0">
      <p:cViewPr varScale="1">
        <p:scale>
          <a:sx n="64" d="100"/>
          <a:sy n="64" d="100"/>
        </p:scale>
        <p:origin x="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BF8A0-3F14-C345-B26F-C8D113EBE857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484FE-0F1A-7049-84A2-208BAC13C9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4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211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86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B16DDA-326C-23C6-9B62-445C82AF18BA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57706934-A569-22C5-06A1-B5D86407261B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FBD291-EEC1-57EB-D1EA-611E88F39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1AB4181-47DD-5FAA-645E-F91D96C31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E591C5F-95E0-4A54-14F1-9C0A2ED7278F}"/>
              </a:ext>
            </a:extLst>
          </p:cNvPr>
          <p:cNvSpPr txBox="1">
            <a:spLocks/>
          </p:cNvSpPr>
          <p:nvPr/>
        </p:nvSpPr>
        <p:spPr>
          <a:xfrm>
            <a:off x="59884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911E664A-E6B2-A9A5-10DF-12729911E77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CC23F2A-4D96-41F9-0D25-EC8589EBA774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9157828A-3955-2990-6B8A-714972AFF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335A633F-CEEE-583B-6661-1E98E1EBB2F8}"/>
              </a:ext>
            </a:extLst>
          </p:cNvPr>
          <p:cNvSpPr/>
          <p:nvPr/>
        </p:nvSpPr>
        <p:spPr>
          <a:xfrm>
            <a:off x="1239864" y="885592"/>
            <a:ext cx="6581481" cy="508681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D5001-44B2-CD1D-5EA6-A256D2F73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26212E5-7075-70EA-CBF4-E919F3715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 Jesus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vou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trazer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C86A5363-956D-F953-60B8-875FE1E92931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4740EE-9B58-D7C9-78D0-86A222AEEC95}"/>
              </a:ext>
            </a:extLst>
          </p:cNvPr>
          <p:cNvSpPr txBox="1">
            <a:spLocks/>
          </p:cNvSpPr>
          <p:nvPr/>
        </p:nvSpPr>
        <p:spPr>
          <a:xfrm>
            <a:off x="0" y="388210"/>
            <a:ext cx="198299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AD8CC2F-C7DE-7D96-8483-B0EC2CD35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gratidão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gratidão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3" name="A Jesus Eu Vou Trazer">
            <a:hlinkClick r:id="" action="ppaction://media"/>
            <a:extLst>
              <a:ext uri="{FF2B5EF4-FFF2-40B4-BE49-F238E27FC236}">
                <a16:creationId xmlns:a16="http://schemas.microsoft.com/office/drawing/2014/main" id="{3D3FA4FE-D0D6-E8A5-7BB3-D266C44E8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589" y="66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0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1BB2FA-34C9-5FCB-6D4F-300213CC2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7B9411B-F127-80AD-9A0A-893EE585E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 Jesus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vou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trazer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A75D4012-CA2C-7AEC-F1FE-17A9B6D7DFB8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C531F1E-3DA6-1ED3-A566-714CCB64BDBC}"/>
              </a:ext>
            </a:extLst>
          </p:cNvPr>
          <p:cNvSpPr txBox="1">
            <a:spLocks/>
          </p:cNvSpPr>
          <p:nvPr/>
        </p:nvSpPr>
        <p:spPr>
          <a:xfrm>
            <a:off x="0" y="388210"/>
            <a:ext cx="198299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32FA487-72CE-00B9-E89F-5088FE181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para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missão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para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missão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  <a:endParaRPr lang="en-US" sz="20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86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311A82-28B4-C2AB-E239-D4F75D1F5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Vou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7EB2576C-D648-A116-A492-6DC2D84FBD3A}"/>
              </a:ext>
            </a:extLst>
          </p:cNvPr>
          <p:cNvSpPr/>
          <p:nvPr/>
        </p:nvSpPr>
        <p:spPr>
          <a:xfrm>
            <a:off x="0" y="477081"/>
            <a:ext cx="397379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3AC0EE2-B0F2-2D1A-FF45-DC263071DF52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397379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4F014DA-E985-F917-9120-5689F7DC63F2}"/>
              </a:ext>
            </a:extLst>
          </p:cNvPr>
          <p:cNvSpPr txBox="1">
            <a:spLocks/>
          </p:cNvSpPr>
          <p:nvPr/>
        </p:nvSpPr>
        <p:spPr>
          <a:xfrm>
            <a:off x="1037216" y="1755648"/>
            <a:ext cx="7619896" cy="436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Senhor,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 meu Pai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Senhor,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 meu Pai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" name="Vou Orar">
            <a:hlinkClick r:id="" action="ppaction://media"/>
            <a:extLst>
              <a:ext uri="{FF2B5EF4-FFF2-40B4-BE49-F238E27FC236}">
                <a16:creationId xmlns:a16="http://schemas.microsoft.com/office/drawing/2014/main" id="{F547EDC5-55A7-4BFE-D6C2-DC3E4F627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88" y="142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8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EADCCEEC-9593-DDFD-4010-9BB68A83275E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DE 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837C-BC5D-AD21-2995-FF791756B7B6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CAE924D-F525-B9F9-8856-F0407AA77D64}"/>
              </a:ext>
            </a:extLst>
          </p:cNvPr>
          <p:cNvSpPr txBox="1">
            <a:spLocks/>
          </p:cNvSpPr>
          <p:nvPr/>
        </p:nvSpPr>
        <p:spPr>
          <a:xfrm>
            <a:off x="707497" y="1626768"/>
            <a:ext cx="7665322" cy="4664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escavar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encontrar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grande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tesouro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Melhor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prata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rubi,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9F7209-EBC2-0C0B-3CE7-EC43D3704475}"/>
              </a:ext>
            </a:extLst>
          </p:cNvPr>
          <p:cNvSpPr txBox="1">
            <a:spLocks/>
          </p:cNvSpPr>
          <p:nvPr/>
        </p:nvSpPr>
        <p:spPr>
          <a:xfrm>
            <a:off x="406414" y="113175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Grande 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T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esouro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233F10C2-03E0-F5D1-1A63-C0AB6D45058E}"/>
              </a:ext>
            </a:extLst>
          </p:cNvPr>
          <p:cNvSpPr/>
          <p:nvPr/>
        </p:nvSpPr>
        <p:spPr>
          <a:xfrm>
            <a:off x="0" y="469068"/>
            <a:ext cx="237249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6FB8507-CD6A-3DA6-C04C-9925FE644D80}"/>
              </a:ext>
            </a:extLst>
          </p:cNvPr>
          <p:cNvSpPr txBox="1">
            <a:spLocks/>
          </p:cNvSpPr>
          <p:nvPr/>
        </p:nvSpPr>
        <p:spPr>
          <a:xfrm>
            <a:off x="0" y="469068"/>
            <a:ext cx="237249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 Grande Tesouro">
            <a:hlinkClick r:id="" action="ppaction://media"/>
            <a:extLst>
              <a:ext uri="{FF2B5EF4-FFF2-40B4-BE49-F238E27FC236}">
                <a16:creationId xmlns:a16="http://schemas.microsoft.com/office/drawing/2014/main" id="{1E459471-3652-FEA5-7118-68D5BE6E6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14" y="109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7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A786837-8C4B-4850-8762-07C554EAC72C}"/>
              </a:ext>
            </a:extLst>
          </p:cNvPr>
          <p:cNvSpPr/>
          <p:nvPr/>
        </p:nvSpPr>
        <p:spPr>
          <a:xfrm>
            <a:off x="0" y="3894083"/>
            <a:ext cx="7189075" cy="2963917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3E956-95DC-980D-F523-BDFD4748F529}"/>
              </a:ext>
            </a:extLst>
          </p:cNvPr>
          <p:cNvSpPr txBox="1"/>
          <p:nvPr/>
        </p:nvSpPr>
        <p:spPr>
          <a:xfrm>
            <a:off x="436923" y="4348312"/>
            <a:ext cx="645260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“E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crescia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Jesus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em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sabedoria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estatura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em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graça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diante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 Deus e dos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homens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.” </a:t>
            </a:r>
          </a:p>
          <a:p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Lucas 2:52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4BD55857-E6E2-C29E-570F-76C856454835}"/>
              </a:ext>
            </a:extLst>
          </p:cNvPr>
          <p:cNvSpPr/>
          <p:nvPr/>
        </p:nvSpPr>
        <p:spPr>
          <a:xfrm>
            <a:off x="0" y="461166"/>
            <a:ext cx="3462528" cy="440037"/>
          </a:xfrm>
          <a:prstGeom prst="roundRect">
            <a:avLst/>
          </a:prstGeom>
          <a:solidFill>
            <a:srgbClr val="507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7ED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A5DD8A-BD15-0BBE-EB47-FB8F22502A7A}"/>
              </a:ext>
            </a:extLst>
          </p:cNvPr>
          <p:cNvSpPr txBox="1">
            <a:spLocks/>
          </p:cNvSpPr>
          <p:nvPr/>
        </p:nvSpPr>
        <p:spPr>
          <a:xfrm>
            <a:off x="1" y="447585"/>
            <a:ext cx="346252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D9AE8E-C367-81D8-B118-6EA8E23AF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8B7B74-A520-FB00-21A4-3C3FB27D5338}"/>
              </a:ext>
            </a:extLst>
          </p:cNvPr>
          <p:cNvSpPr txBox="1"/>
          <p:nvPr/>
        </p:nvSpPr>
        <p:spPr>
          <a:xfrm>
            <a:off x="453851" y="1509004"/>
            <a:ext cx="731854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latin typeface="Century Gothic" panose="020B0502020202020204" pitchFamily="34" charset="0"/>
              </a:rPr>
              <a:t>Ele </a:t>
            </a:r>
            <a:r>
              <a:rPr lang="en-AU" sz="2800" dirty="0" err="1">
                <a:latin typeface="Century Gothic" panose="020B0502020202020204" pitchFamily="34" charset="0"/>
              </a:rPr>
              <a:t>cresceu</a:t>
            </a: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err="1">
                <a:latin typeface="Century Gothic" panose="020B0502020202020204" pitchFamily="34" charset="0"/>
              </a:rPr>
              <a:t>em</a:t>
            </a: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err="1">
                <a:latin typeface="Century Gothic" panose="020B0502020202020204" pitchFamily="34" charset="0"/>
              </a:rPr>
              <a:t>sabedoria</a:t>
            </a:r>
            <a:r>
              <a:rPr lang="en-AU" sz="2800" dirty="0">
                <a:latin typeface="Century Gothic" panose="020B0502020202020204" pitchFamily="34" charset="0"/>
              </a:rPr>
              <a:t>, </a:t>
            </a:r>
            <a:r>
              <a:rPr lang="en-AU" sz="2800" dirty="0" err="1">
                <a:latin typeface="Century Gothic" panose="020B0502020202020204" pitchFamily="34" charset="0"/>
              </a:rPr>
              <a:t>em</a:t>
            </a: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err="1">
                <a:latin typeface="Century Gothic" panose="020B0502020202020204" pitchFamily="34" charset="0"/>
              </a:rPr>
              <a:t>altura</a:t>
            </a:r>
            <a:r>
              <a:rPr lang="en-AU" sz="2800" dirty="0">
                <a:latin typeface="Century Gothic" panose="020B0502020202020204" pitchFamily="34" charset="0"/>
              </a:rPr>
              <a:t> e </a:t>
            </a:r>
            <a:r>
              <a:rPr lang="en-AU" sz="2800" dirty="0" err="1">
                <a:latin typeface="Century Gothic" panose="020B0502020202020204" pitchFamily="34" charset="0"/>
              </a:rPr>
              <a:t>em</a:t>
            </a: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err="1">
                <a:latin typeface="Century Gothic" panose="020B0502020202020204" pitchFamily="34" charset="0"/>
              </a:rPr>
              <a:t>graça</a:t>
            </a: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err="1">
                <a:latin typeface="Century Gothic" panose="020B0502020202020204" pitchFamily="34" charset="0"/>
              </a:rPr>
              <a:t>também</a:t>
            </a:r>
            <a:r>
              <a:rPr lang="en-AU" sz="2800" dirty="0">
                <a:latin typeface="Century Gothic" panose="020B0502020202020204" pitchFamily="34" charset="0"/>
              </a:rPr>
              <a:t>.</a:t>
            </a:r>
          </a:p>
          <a:p>
            <a:r>
              <a:rPr lang="en-AU" sz="2800" dirty="0">
                <a:latin typeface="Century Gothic" panose="020B0502020202020204" pitchFamily="34" charset="0"/>
              </a:rPr>
              <a:t>Ele </a:t>
            </a:r>
            <a:r>
              <a:rPr lang="en-AU" sz="2800" dirty="0" err="1">
                <a:latin typeface="Century Gothic" panose="020B0502020202020204" pitchFamily="34" charset="0"/>
              </a:rPr>
              <a:t>cresceu</a:t>
            </a: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err="1">
                <a:latin typeface="Century Gothic" panose="020B0502020202020204" pitchFamily="34" charset="0"/>
              </a:rPr>
              <a:t>em</a:t>
            </a: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err="1">
                <a:latin typeface="Century Gothic" panose="020B0502020202020204" pitchFamily="34" charset="0"/>
              </a:rPr>
              <a:t>sabedoria</a:t>
            </a:r>
            <a:r>
              <a:rPr lang="en-AU" sz="2800" dirty="0">
                <a:latin typeface="Century Gothic" panose="020B0502020202020204" pitchFamily="34" charset="0"/>
              </a:rPr>
              <a:t>, </a:t>
            </a:r>
            <a:r>
              <a:rPr lang="en-AU" sz="2800" dirty="0" err="1">
                <a:latin typeface="Century Gothic" panose="020B0502020202020204" pitchFamily="34" charset="0"/>
              </a:rPr>
              <a:t>em</a:t>
            </a: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err="1">
                <a:latin typeface="Century Gothic" panose="020B0502020202020204" pitchFamily="34" charset="0"/>
              </a:rPr>
              <a:t>altura</a:t>
            </a:r>
            <a:r>
              <a:rPr lang="en-AU" sz="2800" dirty="0">
                <a:latin typeface="Century Gothic" panose="020B0502020202020204" pitchFamily="34" charset="0"/>
              </a:rPr>
              <a:t> e </a:t>
            </a:r>
            <a:r>
              <a:rPr lang="en-AU" sz="2800" dirty="0" err="1">
                <a:latin typeface="Century Gothic" panose="020B0502020202020204" pitchFamily="34" charset="0"/>
              </a:rPr>
              <a:t>em</a:t>
            </a: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err="1">
                <a:latin typeface="Century Gothic" panose="020B0502020202020204" pitchFamily="34" charset="0"/>
              </a:rPr>
              <a:t>graça</a:t>
            </a: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err="1">
                <a:latin typeface="Century Gothic" panose="020B0502020202020204" pitchFamily="34" charset="0"/>
              </a:rPr>
              <a:t>também</a:t>
            </a:r>
            <a:r>
              <a:rPr lang="en-AU" sz="2800" dirty="0">
                <a:latin typeface="Century Gothic" panose="020B0502020202020204" pitchFamily="34" charset="0"/>
              </a:rPr>
              <a:t>.</a:t>
            </a:r>
          </a:p>
          <a:p>
            <a:r>
              <a:rPr lang="en-AU" sz="2800" dirty="0" err="1">
                <a:latin typeface="Century Gothic" panose="020B0502020202020204" pitchFamily="34" charset="0"/>
              </a:rPr>
              <a:t>Cresceu</a:t>
            </a:r>
            <a:r>
              <a:rPr lang="en-AU" sz="2800" dirty="0">
                <a:latin typeface="Century Gothic" panose="020B0502020202020204" pitchFamily="34" charset="0"/>
              </a:rPr>
              <a:t>, </a:t>
            </a:r>
            <a:r>
              <a:rPr lang="en-AU" sz="2800" dirty="0" err="1">
                <a:latin typeface="Century Gothic" panose="020B0502020202020204" pitchFamily="34" charset="0"/>
              </a:rPr>
              <a:t>cresceu</a:t>
            </a:r>
            <a:r>
              <a:rPr lang="en-AU" sz="2800" dirty="0">
                <a:latin typeface="Century Gothic" panose="020B0502020202020204" pitchFamily="34" charset="0"/>
              </a:rPr>
              <a:t>, </a:t>
            </a:r>
            <a:r>
              <a:rPr lang="en-AU" sz="2800" dirty="0" err="1">
                <a:latin typeface="Century Gothic" panose="020B0502020202020204" pitchFamily="34" charset="0"/>
              </a:rPr>
              <a:t>diante</a:t>
            </a:r>
            <a:r>
              <a:rPr lang="en-AU" sz="2800" dirty="0">
                <a:latin typeface="Century Gothic" panose="020B0502020202020204" pitchFamily="34" charset="0"/>
              </a:rPr>
              <a:t> do </a:t>
            </a:r>
            <a:r>
              <a:rPr lang="en-AU" sz="2800" dirty="0" err="1">
                <a:latin typeface="Century Gothic" panose="020B0502020202020204" pitchFamily="34" charset="0"/>
              </a:rPr>
              <a:t>mundo</a:t>
            </a:r>
            <a:r>
              <a:rPr lang="en-AU" sz="2800" dirty="0">
                <a:latin typeface="Century Gothic" panose="020B0502020202020204" pitchFamily="34" charset="0"/>
              </a:rPr>
              <a:t> e de Deus.</a:t>
            </a:r>
          </a:p>
          <a:p>
            <a:r>
              <a:rPr lang="en-AU" sz="2800" dirty="0">
                <a:latin typeface="Century Gothic" panose="020B0502020202020204" pitchFamily="34" charset="0"/>
              </a:rPr>
              <a:t>Ele </a:t>
            </a:r>
            <a:r>
              <a:rPr lang="en-AU" sz="2800" dirty="0" err="1">
                <a:latin typeface="Century Gothic" panose="020B0502020202020204" pitchFamily="34" charset="0"/>
              </a:rPr>
              <a:t>cresceu</a:t>
            </a: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err="1">
                <a:latin typeface="Century Gothic" panose="020B0502020202020204" pitchFamily="34" charset="0"/>
              </a:rPr>
              <a:t>em</a:t>
            </a: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err="1">
                <a:latin typeface="Century Gothic" panose="020B0502020202020204" pitchFamily="34" charset="0"/>
              </a:rPr>
              <a:t>sabedoria</a:t>
            </a:r>
            <a:r>
              <a:rPr lang="en-AU" sz="2800" dirty="0">
                <a:latin typeface="Century Gothic" panose="020B0502020202020204" pitchFamily="34" charset="0"/>
              </a:rPr>
              <a:t>, </a:t>
            </a:r>
            <a:r>
              <a:rPr lang="en-AU" sz="2800" dirty="0" err="1">
                <a:latin typeface="Century Gothic" panose="020B0502020202020204" pitchFamily="34" charset="0"/>
              </a:rPr>
              <a:t>em</a:t>
            </a: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err="1">
                <a:latin typeface="Century Gothic" panose="020B0502020202020204" pitchFamily="34" charset="0"/>
              </a:rPr>
              <a:t>altura</a:t>
            </a:r>
            <a:r>
              <a:rPr lang="en-AU" sz="2800" dirty="0">
                <a:latin typeface="Century Gothic" panose="020B0502020202020204" pitchFamily="34" charset="0"/>
              </a:rPr>
              <a:t> e </a:t>
            </a:r>
            <a:r>
              <a:rPr lang="en-AU" sz="2800" dirty="0" err="1">
                <a:latin typeface="Century Gothic" panose="020B0502020202020204" pitchFamily="34" charset="0"/>
              </a:rPr>
              <a:t>em</a:t>
            </a: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err="1">
                <a:latin typeface="Century Gothic" panose="020B0502020202020204" pitchFamily="34" charset="0"/>
              </a:rPr>
              <a:t>graça</a:t>
            </a:r>
            <a:r>
              <a:rPr lang="en-AU" sz="2800" dirty="0">
                <a:latin typeface="Century Gothic" panose="020B0502020202020204" pitchFamily="34" charset="0"/>
              </a:rPr>
              <a:t> </a:t>
            </a:r>
            <a:r>
              <a:rPr lang="en-AU" sz="2800" dirty="0" err="1">
                <a:latin typeface="Century Gothic" panose="020B0502020202020204" pitchFamily="34" charset="0"/>
              </a:rPr>
              <a:t>também</a:t>
            </a:r>
            <a:r>
              <a:rPr lang="en-AU" sz="2800" dirty="0">
                <a:latin typeface="Century Gothic" panose="020B0502020202020204" pitchFamily="34" charset="0"/>
              </a:rPr>
              <a:t>.</a:t>
            </a:r>
          </a:p>
          <a:p>
            <a:r>
              <a:rPr lang="en-AU" sz="2800" dirty="0">
                <a:latin typeface="Century Gothic" panose="020B0502020202020204" pitchFamily="34" charset="0"/>
              </a:rPr>
              <a:t>Lucas 2:52</a:t>
            </a:r>
          </a:p>
          <a:p>
            <a:endParaRPr lang="en-AU" sz="2000" dirty="0">
              <a:latin typeface="Century Gothic" panose="020B0502020202020204" pitchFamily="34" charset="0"/>
            </a:endParaRPr>
          </a:p>
          <a:p>
            <a:r>
              <a:rPr lang="en-AU" sz="2800" dirty="0">
                <a:latin typeface="Century Gothic" panose="020B0502020202020204" pitchFamily="34" charset="0"/>
              </a:rPr>
              <a:t>Diante do </a:t>
            </a:r>
            <a:r>
              <a:rPr lang="en-AU" sz="2800" dirty="0" err="1">
                <a:latin typeface="Century Gothic" panose="020B0502020202020204" pitchFamily="34" charset="0"/>
              </a:rPr>
              <a:t>mundo</a:t>
            </a:r>
            <a:r>
              <a:rPr lang="en-AU" sz="2800" dirty="0">
                <a:latin typeface="Century Gothic" panose="020B0502020202020204" pitchFamily="34" charset="0"/>
              </a:rPr>
              <a:t> e de Deus.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D4F5FD-2D21-52FE-1990-ACA909C55241}"/>
              </a:ext>
            </a:extLst>
          </p:cNvPr>
          <p:cNvSpPr txBox="1">
            <a:spLocks/>
          </p:cNvSpPr>
          <p:nvPr/>
        </p:nvSpPr>
        <p:spPr>
          <a:xfrm>
            <a:off x="453851" y="955976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4F7EDA"/>
                </a:solidFill>
                <a:latin typeface="Century Gothic" panose="020B0502020202020204" pitchFamily="34" charset="0"/>
              </a:rPr>
              <a:t>Lucas 2:52</a:t>
            </a:r>
            <a:endParaRPr lang="en-AU" sz="2400" dirty="0">
              <a:solidFill>
                <a:srgbClr val="4F7EDA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AEEF74E7-0BFD-5E64-59AB-68A07A3F36D1}"/>
              </a:ext>
            </a:extLst>
          </p:cNvPr>
          <p:cNvSpPr/>
          <p:nvPr/>
        </p:nvSpPr>
        <p:spPr>
          <a:xfrm>
            <a:off x="12192" y="461166"/>
            <a:ext cx="4645152" cy="440037"/>
          </a:xfrm>
          <a:prstGeom prst="roundRect">
            <a:avLst/>
          </a:prstGeom>
          <a:solidFill>
            <a:srgbClr val="507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7ED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F32E61-7D1C-2784-EB6E-7DA702CF98A3}"/>
              </a:ext>
            </a:extLst>
          </p:cNvPr>
          <p:cNvSpPr txBox="1">
            <a:spLocks/>
          </p:cNvSpPr>
          <p:nvPr/>
        </p:nvSpPr>
        <p:spPr>
          <a:xfrm>
            <a:off x="1" y="447585"/>
            <a:ext cx="464515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DA ESCRITURA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Lucas c2 v52">
            <a:hlinkClick r:id="" action="ppaction://media"/>
            <a:extLst>
              <a:ext uri="{FF2B5EF4-FFF2-40B4-BE49-F238E27FC236}">
                <a16:creationId xmlns:a16="http://schemas.microsoft.com/office/drawing/2014/main" id="{97D2CD22-5375-F6A3-1A82-260B54C60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051" y="97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7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E032BFFD-9F6A-2AC3-D722-2767857C0295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D3701B3-0BEE-ED68-EFB7-F3B28B919806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1228804" y="2567225"/>
            <a:ext cx="6969265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Jesus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é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o meu Deus. Ele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é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amoroso e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perfeito</a:t>
            </a:r>
            <a:endParaRPr lang="en-AU" sz="5300" b="1" dirty="0">
              <a:solidFill>
                <a:srgbClr val="12BBB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74C725C1-45AA-4C18-6B83-5D276CF3397E}"/>
              </a:ext>
            </a:extLst>
          </p:cNvPr>
          <p:cNvSpPr/>
          <p:nvPr/>
        </p:nvSpPr>
        <p:spPr>
          <a:xfrm>
            <a:off x="1" y="447585"/>
            <a:ext cx="3938016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FA9C96-B0B2-B04F-5928-5D9E277091E4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393801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6DE388CD-AE17-0F35-F866-391E5BFC2E1D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 A 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88851-5B5F-E54C-773E-0F9540625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881C906-E322-3E6D-79A4-94175D19A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5184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12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BAF40E-3630-FEF5-6F89-77CECD3E55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288126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938E51-2595-8F2D-D2BD-2B58671A72E0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837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EE6924-8D16-2C7A-1A42-EB37463BC8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59695"/>
            <a:ext cx="12192000" cy="473860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4F7701B-5353-517E-D755-E0B8A1C24E5F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000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3281EC-5B34-5360-5B40-D71D3AC40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7859"/>
            <a:ext cx="8396868" cy="76958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0153A6-67FF-4D23-6F76-D1134A051C7D}"/>
              </a:ext>
            </a:extLst>
          </p:cNvPr>
          <p:cNvSpPr txBox="1">
            <a:spLocks/>
          </p:cNvSpPr>
          <p:nvPr/>
        </p:nvSpPr>
        <p:spPr>
          <a:xfrm>
            <a:off x="1133783" y="6568067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99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2083BC-5912-37FF-6881-D0A5589FE1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783" y="0"/>
            <a:ext cx="12202783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153A540-17E7-8677-C47C-B8801503417A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55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CFAAA6-B738-F8B5-7FE2-43008CB56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ED38CC5-D249-8E68-66D0-42353B9296C1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69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74C9E1-99F2-ADE5-B3A1-674E6F873E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D5FDE5A-7FDB-DD04-05B7-669BA5C3962E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422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F0271F-B4F0-A97B-AF0D-AE89EA0471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E4A46EF-85F3-2ED8-3586-D77783C5AE04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696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171CDA-7D59-E459-9D17-B1F61F40B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2D9BDFC-6444-0EFF-2848-55195A7BBF81}"/>
              </a:ext>
            </a:extLst>
          </p:cNvPr>
          <p:cNvSpPr txBox="1">
            <a:spLocks/>
          </p:cNvSpPr>
          <p:nvPr/>
        </p:nvSpPr>
        <p:spPr>
          <a:xfrm>
            <a:off x="586082" y="1492313"/>
            <a:ext cx="8309561" cy="4907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hora 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sentar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pois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amigo 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Vem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sentar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, pois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vou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falar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do amigo Jesus.</a:t>
            </a:r>
            <a:endParaRPr lang="en-US" sz="2800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D17ED0E6-FD1E-27F0-0752-3F1F9FD5A3A0}"/>
              </a:ext>
            </a:extLst>
          </p:cNvPr>
          <p:cNvSpPr/>
          <p:nvPr/>
        </p:nvSpPr>
        <p:spPr>
          <a:xfrm>
            <a:off x="5950" y="458674"/>
            <a:ext cx="4741334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01E8494-9E50-C184-57C6-56A9596D3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997665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É</a:t>
            </a: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hora de </a:t>
            </a: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escutar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256006-0136-0AE9-C5F1-5D0A428B4F94}"/>
              </a:ext>
            </a:extLst>
          </p:cNvPr>
          <p:cNvSpPr txBox="1">
            <a:spLocks/>
          </p:cNvSpPr>
          <p:nvPr/>
        </p:nvSpPr>
        <p:spPr>
          <a:xfrm>
            <a:off x="0" y="435228"/>
            <a:ext cx="474728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PARA OS QUE CHEGAM MAIS CEDO</a:t>
            </a:r>
          </a:p>
        </p:txBody>
      </p:sp>
      <p:pic>
        <p:nvPicPr>
          <p:cNvPr id="14" name="É Hora de Escutar">
            <a:hlinkClick r:id="" action="ppaction://media"/>
            <a:extLst>
              <a:ext uri="{FF2B5EF4-FFF2-40B4-BE49-F238E27FC236}">
                <a16:creationId xmlns:a16="http://schemas.microsoft.com/office/drawing/2014/main" id="{60409EE4-7A68-4BA3-218D-D82F7AFF9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2943C8A6-3042-F115-5F26-C153AAAA018B}"/>
              </a:ext>
            </a:extLst>
          </p:cNvPr>
          <p:cNvSpPr/>
          <p:nvPr/>
        </p:nvSpPr>
        <p:spPr>
          <a:xfrm>
            <a:off x="976395" y="1005703"/>
            <a:ext cx="6704686" cy="4846593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CAIXA EXPLORADORA DE HISTÓRIAS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DD61EA-B964-6E19-A53E-9646E74B7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20B53A-813B-A7CB-02D5-A42E50C27961}"/>
              </a:ext>
            </a:extLst>
          </p:cNvPr>
          <p:cNvSpPr txBox="1"/>
          <p:nvPr/>
        </p:nvSpPr>
        <p:spPr>
          <a:xfrm>
            <a:off x="1228804" y="2567225"/>
            <a:ext cx="6969265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Jesus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é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o meu Deus. Ele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é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amoroso e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perfeito</a:t>
            </a:r>
            <a:endParaRPr lang="en-AU" sz="5300" b="1" dirty="0">
              <a:solidFill>
                <a:srgbClr val="12BBB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D5EEFB0-0300-9B34-1C38-FFE3E292EE2E}"/>
              </a:ext>
            </a:extLst>
          </p:cNvPr>
          <p:cNvSpPr/>
          <p:nvPr/>
        </p:nvSpPr>
        <p:spPr>
          <a:xfrm>
            <a:off x="1" y="447585"/>
            <a:ext cx="3938016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531ADB-EBF0-4985-DE53-FB5F5FDCAE9D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393801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18174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C8243258-4631-C989-A96D-38BBC9B54BD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0F73F94A-CB8C-BE1A-B139-C87A2B369AC8}"/>
              </a:ext>
            </a:extLst>
          </p:cNvPr>
          <p:cNvSpPr txBox="1"/>
          <p:nvPr/>
        </p:nvSpPr>
        <p:spPr>
          <a:xfrm>
            <a:off x="1533877" y="2459504"/>
            <a:ext cx="6241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NATUREZA E MISSÃO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240C43D9-8D59-ACE7-9FAD-40475C411F79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E77242E-8232-0D01-FE6B-BE713A2E7EE0}"/>
              </a:ext>
            </a:extLst>
          </p:cNvPr>
          <p:cNvSpPr txBox="1"/>
          <p:nvPr/>
        </p:nvSpPr>
        <p:spPr>
          <a:xfrm>
            <a:off x="1554585" y="1536173"/>
            <a:ext cx="59018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TRABALHO MANUAL E 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4266028-542C-688E-EB21-BB593CBB2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 err="1">
                <a:solidFill>
                  <a:srgbClr val="DB6D32"/>
                </a:solidFill>
                <a:latin typeface="Century Gothic" panose="020B0502020202020204" pitchFamily="34" charset="0"/>
              </a:rPr>
              <a:t>A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deus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39A2C95F-3465-53E1-E5D3-DE36EE33A55B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88145BD-2479-39BA-E043-CDB3D6952573}"/>
              </a:ext>
            </a:extLst>
          </p:cNvPr>
          <p:cNvSpPr txBox="1">
            <a:spLocks/>
          </p:cNvSpPr>
          <p:nvPr/>
        </p:nvSpPr>
        <p:spPr>
          <a:xfrm>
            <a:off x="823912" y="2131127"/>
            <a:ext cx="8065951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dizermos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C87F2AF4-C585-87E9-1981-FCCA3FCEB48A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F271486-E1DF-1C78-E415-322BE4765A50}"/>
              </a:ext>
            </a:extLst>
          </p:cNvPr>
          <p:cNvSpPr txBox="1">
            <a:spLocks/>
          </p:cNvSpPr>
          <p:nvPr/>
        </p:nvSpPr>
        <p:spPr>
          <a:xfrm>
            <a:off x="0" y="43522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Canc╠ºa╠âo do Adeus">
            <a:hlinkClick r:id="" action="ppaction://media"/>
            <a:extLst>
              <a:ext uri="{FF2B5EF4-FFF2-40B4-BE49-F238E27FC236}">
                <a16:creationId xmlns:a16="http://schemas.microsoft.com/office/drawing/2014/main" id="{BBBC9280-C8C0-05CE-050E-EA270938C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" y="130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0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574841-FEFD-8853-FCF9-A0F9D74C4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4A8CC2-6116-2B71-E0DE-5DF1372BF52F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57EB4D1-F5E6-7352-DE8A-A6C8DCDD4160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308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92B65E93-DBA7-5B28-BB64-F57175CFD2C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C891B83-3A9C-B07A-EED0-55B855F48296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EE4BBE-1C20-2444-E085-759866D97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58847"/>
            <a:ext cx="3985917" cy="405823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Bom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dia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, meu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E3EAF1E-AC9B-6FC4-0F1F-68824D54C29E}"/>
              </a:ext>
            </a:extLst>
          </p:cNvPr>
          <p:cNvSpPr txBox="1">
            <a:spLocks/>
          </p:cNvSpPr>
          <p:nvPr/>
        </p:nvSpPr>
        <p:spPr>
          <a:xfrm>
            <a:off x="861280" y="1940525"/>
            <a:ext cx="5088759" cy="444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Bem</a:t>
            </a:r>
            <a:r>
              <a:rPr lang="en-US" sz="3200" dirty="0">
                <a:latin typeface="Century Gothic" panose="020B0502020202020204" pitchFamily="34" charset="0"/>
              </a:rPr>
              <a:t> alto </a:t>
            </a:r>
            <a:r>
              <a:rPr lang="en-US" sz="3200" dirty="0" err="1">
                <a:latin typeface="Century Gothic" panose="020B0502020202020204" pitchFamily="34" charset="0"/>
              </a:rPr>
              <a:t>vou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4, 5, 6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Bom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, meu Jesus!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7, 8, 9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O Sábado </a:t>
            </a:r>
            <a:r>
              <a:rPr lang="en-US" sz="3200" dirty="0" err="1"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latin typeface="Century Gothic" panose="020B0502020202020204" pitchFamily="34" charset="0"/>
              </a:rPr>
              <a:t>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1, 2, 3, 4, 5, 6, 7, 8, 9, 10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Canta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outra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vez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14" name="Bom Dia, Meu Jesus!">
            <a:hlinkClick r:id="" action="ppaction://media"/>
            <a:extLst>
              <a:ext uri="{FF2B5EF4-FFF2-40B4-BE49-F238E27FC236}">
                <a16:creationId xmlns:a16="http://schemas.microsoft.com/office/drawing/2014/main" id="{37D5EFB0-DC92-FA95-1E1B-B45F51B79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9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E2134A-CDF8-660A-EADC-AF9A683BBC33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D8F132-581E-D64D-6899-2B8603AD48C8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AF71E0-353E-645D-CD02-40E8FB7FB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58847"/>
            <a:ext cx="3985917" cy="405823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Bom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dia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, meu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8E4A346-B3BE-C0B4-9629-2DED9ADC93E6}"/>
              </a:ext>
            </a:extLst>
          </p:cNvPr>
          <p:cNvSpPr txBox="1">
            <a:spLocks/>
          </p:cNvSpPr>
          <p:nvPr/>
        </p:nvSpPr>
        <p:spPr>
          <a:xfrm>
            <a:off x="861280" y="1940525"/>
            <a:ext cx="5088759" cy="444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Bem</a:t>
            </a:r>
            <a:r>
              <a:rPr lang="en-US" sz="3200" dirty="0">
                <a:latin typeface="Century Gothic" panose="020B0502020202020204" pitchFamily="34" charset="0"/>
              </a:rPr>
              <a:t> alto </a:t>
            </a:r>
            <a:r>
              <a:rPr lang="en-US" sz="3200" dirty="0" err="1">
                <a:latin typeface="Century Gothic" panose="020B0502020202020204" pitchFamily="34" charset="0"/>
              </a:rPr>
              <a:t>vou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4, 5, 6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Bom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, meu Jesus!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7, 8, 9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O Sábado </a:t>
            </a:r>
            <a:r>
              <a:rPr lang="en-US" sz="3200" dirty="0" err="1"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latin typeface="Century Gothic" panose="020B0502020202020204" pitchFamily="34" charset="0"/>
              </a:rPr>
              <a:t>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1, 2, 3, 4, 5, 6, 7, 8, 9, 10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Aqui </a:t>
            </a:r>
            <a:r>
              <a:rPr lang="en-US" sz="3200" dirty="0" err="1">
                <a:latin typeface="Century Gothic" panose="020B0502020202020204" pitchFamily="34" charset="0"/>
              </a:rPr>
              <a:t>estou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615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C6DEC-A235-F7E8-40F3-E210FE1B5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2F09-A23B-499B-EAF7-F7B9EBB8F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Meu Querido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2D851B-ADD8-E3B8-9C3C-18975B4EC6A2}"/>
              </a:ext>
            </a:extLst>
          </p:cNvPr>
          <p:cNvSpPr txBox="1">
            <a:spLocks/>
          </p:cNvSpPr>
          <p:nvPr/>
        </p:nvSpPr>
        <p:spPr>
          <a:xfrm>
            <a:off x="-14267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”My Forever Friend Jesus" by Coralie Fraser, copyright © 2007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D43EDF-0107-32FE-F99F-800A74CFD73F}"/>
              </a:ext>
            </a:extLst>
          </p:cNvPr>
          <p:cNvSpPr txBox="1">
            <a:spLocks/>
          </p:cNvSpPr>
          <p:nvPr/>
        </p:nvSpPr>
        <p:spPr>
          <a:xfrm>
            <a:off x="960808" y="2012118"/>
            <a:ext cx="6833895" cy="3770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querido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Jesus,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 o meu ser a 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aquilo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5E88918B-99AE-4A38-A357-C89303069A10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B6B984-342F-DCBE-2F17-73583FEF8244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Meu Querido Jesus">
            <a:hlinkClick r:id="" action="ppaction://media"/>
            <a:extLst>
              <a:ext uri="{FF2B5EF4-FFF2-40B4-BE49-F238E27FC236}">
                <a16:creationId xmlns:a16="http://schemas.microsoft.com/office/drawing/2014/main" id="{D3EE1480-5E6D-1743-7F20-90232B718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777" y="-3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3C524A-2969-4D0A-D8AA-9098A5FA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0891-A274-D098-690C-B89A4B6FF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501" y="107587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Ele me Ama e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4ABAB8-3325-9A66-4A84-61232F0E4FDA}"/>
              </a:ext>
            </a:extLst>
          </p:cNvPr>
          <p:cNvSpPr txBox="1">
            <a:spLocks/>
          </p:cNvSpPr>
          <p:nvPr/>
        </p:nvSpPr>
        <p:spPr>
          <a:xfrm>
            <a:off x="613318" y="1598884"/>
            <a:ext cx="8215371" cy="47904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cabelo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Conhece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grãos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sabe quem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 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Deus, de Deus!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me ama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me ama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Repete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E0D9DD-F791-CCAC-0B2C-58ED28575C28}"/>
              </a:ext>
            </a:extLst>
          </p:cNvPr>
          <p:cNvSpPr txBox="1">
            <a:spLocks/>
          </p:cNvSpPr>
          <p:nvPr/>
        </p:nvSpPr>
        <p:spPr>
          <a:xfrm>
            <a:off x="96308" y="648998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”Jesus Loves Me, and I Love Jesus" by Rosie Smith,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1B84CA1D-3D9B-6925-01F6-E94763A448BB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AD6B7B-9FC0-247D-B993-99F149ACD70F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Ele me Ama e Eu o Amo">
            <a:hlinkClick r:id="" action="ppaction://media"/>
            <a:extLst>
              <a:ext uri="{FF2B5EF4-FFF2-40B4-BE49-F238E27FC236}">
                <a16:creationId xmlns:a16="http://schemas.microsoft.com/office/drawing/2014/main" id="{73F3260B-B97A-1845-03DE-99E613339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187B5E-7A80-A2B4-91D4-E31970FE6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5495153-84D3-5596-EF65-5578CB800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48CABF2-C194-D9C3-03B0-F9EF4EED0827}"/>
              </a:ext>
            </a:extLst>
          </p:cNvPr>
          <p:cNvSpPr txBox="1">
            <a:spLocks/>
          </p:cNvSpPr>
          <p:nvPr/>
        </p:nvSpPr>
        <p:spPr>
          <a:xfrm>
            <a:off x="792480" y="2296927"/>
            <a:ext cx="7925243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 ...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criança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C53218BB-078F-2B57-E935-4128A044FB6B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32C8A38-DE3F-9D29-817A-2A44A706F570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arabéns">
            <a:hlinkClick r:id="" action="ppaction://media"/>
            <a:extLst>
              <a:ext uri="{FF2B5EF4-FFF2-40B4-BE49-F238E27FC236}">
                <a16:creationId xmlns:a16="http://schemas.microsoft.com/office/drawing/2014/main" id="{4FC08FFD-E7AD-D4EE-A092-8CB632326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8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15566</TotalTime>
  <Words>958</Words>
  <Application>Microsoft Office PowerPoint</Application>
  <PresentationFormat>Ecrã Panorâmico</PresentationFormat>
  <Paragraphs>182</Paragraphs>
  <Slides>35</Slides>
  <Notes>3</Notes>
  <HiddenSlides>0</HiddenSlides>
  <MMClips>11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35</vt:i4>
      </vt:variant>
    </vt:vector>
  </HeadingPairs>
  <TitlesOfParts>
    <vt:vector size="41" baseType="lpstr">
      <vt:lpstr>Aptos</vt:lpstr>
      <vt:lpstr>Aptos Display</vt:lpstr>
      <vt:lpstr>Arial</vt:lpstr>
      <vt:lpstr>Century Gothic</vt:lpstr>
      <vt:lpstr>Helvetica</vt:lpstr>
      <vt:lpstr>Office Theme</vt:lpstr>
      <vt:lpstr>Apresentação do PowerPoint</vt:lpstr>
      <vt:lpstr>Apresentação do PowerPoint</vt:lpstr>
      <vt:lpstr>É hora de escutar</vt:lpstr>
      <vt:lpstr>Apresentação do PowerPoint</vt:lpstr>
      <vt:lpstr>Bom dia, meu Jesus</vt:lpstr>
      <vt:lpstr>Bom dia, meu Jesus</vt:lpstr>
      <vt:lpstr>Meu Querido Jesus</vt:lpstr>
      <vt:lpstr>Ele me Ama e eu O Amo</vt:lpstr>
      <vt:lpstr>Parabéns</vt:lpstr>
      <vt:lpstr>Música da Visita</vt:lpstr>
      <vt:lpstr>Apresentação do PowerPoint</vt:lpstr>
      <vt:lpstr>A Jesus eu vou trazer</vt:lpstr>
      <vt:lpstr>A Jesus eu vou trazer</vt:lpstr>
      <vt:lpstr>Vou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Canção do Adeus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Manuela Teles</cp:lastModifiedBy>
  <cp:revision>97</cp:revision>
  <dcterms:created xsi:type="dcterms:W3CDTF">2025-03-02T08:19:28Z</dcterms:created>
  <dcterms:modified xsi:type="dcterms:W3CDTF">2026-07-01T13:39:18Z</dcterms:modified>
</cp:coreProperties>
</file>