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35" r:id="rId2"/>
    <p:sldId id="336" r:id="rId3"/>
    <p:sldId id="379" r:id="rId4"/>
    <p:sldId id="384" r:id="rId5"/>
    <p:sldId id="259" r:id="rId6"/>
    <p:sldId id="385" r:id="rId7"/>
    <p:sldId id="374" r:id="rId8"/>
    <p:sldId id="294" r:id="rId9"/>
    <p:sldId id="293" r:id="rId10"/>
    <p:sldId id="337" r:id="rId11"/>
    <p:sldId id="276" r:id="rId12"/>
    <p:sldId id="378" r:id="rId13"/>
    <p:sldId id="311" r:id="rId14"/>
    <p:sldId id="357" r:id="rId15"/>
    <p:sldId id="312" r:id="rId16"/>
    <p:sldId id="274" r:id="rId17"/>
    <p:sldId id="377" r:id="rId18"/>
    <p:sldId id="313" r:id="rId19"/>
    <p:sldId id="333" r:id="rId20"/>
    <p:sldId id="280" r:id="rId21"/>
    <p:sldId id="358" r:id="rId22"/>
    <p:sldId id="380" r:id="rId23"/>
    <p:sldId id="381" r:id="rId24"/>
    <p:sldId id="382" r:id="rId25"/>
    <p:sldId id="383" r:id="rId26"/>
    <p:sldId id="326" r:id="rId27"/>
    <p:sldId id="371" r:id="rId28"/>
    <p:sldId id="315" r:id="rId29"/>
    <p:sldId id="323" r:id="rId30"/>
    <p:sldId id="316" r:id="rId31"/>
    <p:sldId id="3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BB1"/>
    <a:srgbClr val="6F0D2D"/>
    <a:srgbClr val="5CAA9B"/>
    <a:srgbClr val="E7B349"/>
    <a:srgbClr val="4E95DA"/>
    <a:srgbClr val="DB6D32"/>
    <a:srgbClr val="DA6D32"/>
    <a:srgbClr val="C95D27"/>
    <a:srgbClr val="48B3FF"/>
    <a:srgbClr val="3E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80"/>
    <p:restoredTop sz="94643"/>
  </p:normalViewPr>
  <p:slideViewPr>
    <p:cSldViewPr snapToGrid="0">
      <p:cViewPr varScale="1">
        <p:scale>
          <a:sx n="63" d="100"/>
          <a:sy n="63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E5FD68-6E3F-5939-8817-E9CBDB86994A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071FD5F-AF3A-CD9C-7C81-AEB7982864C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38C8F252-0A52-9E8D-A026-8DBB2D4B9F71}"/>
              </a:ext>
            </a:extLst>
          </p:cNvPr>
          <p:cNvSpPr/>
          <p:nvPr/>
        </p:nvSpPr>
        <p:spPr>
          <a:xfrm>
            <a:off x="1239864" y="885592"/>
            <a:ext cx="6581481" cy="508681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53B5372-5DE7-DB30-80D5-C94894FAF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D2F42A40-4B34-297B-89BF-0E6F3149815B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B7885A-FA23-3BDB-EF1C-5281007522C1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35B10E8-6FCB-43A1-C93E-4BED0BFF4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2" name="A Jesus Eu Vou Trazer">
            <a:hlinkClick r:id="" action="ppaction://media"/>
            <a:extLst>
              <a:ext uri="{FF2B5EF4-FFF2-40B4-BE49-F238E27FC236}">
                <a16:creationId xmlns:a16="http://schemas.microsoft.com/office/drawing/2014/main" id="{168E4291-6D43-A2C6-3E3F-BAB3B2BDD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589" y="6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BB2FA-34C9-5FCB-6D4F-300213CC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E2CA74-7124-3F67-7947-AA62FC3AE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2124976F-6777-7D63-7281-BC3EFBE575F9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C32BDA-9EB5-464D-F28F-8097075F676D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9025333-E5EB-F2E8-1BA2-9208BEC2E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37AEFD-381E-C3E2-B3B5-6D464F6CE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CAA85952-6D8F-ACD8-B8B3-7674E9E1A3BD}"/>
              </a:ext>
            </a:extLst>
          </p:cNvPr>
          <p:cNvSpPr/>
          <p:nvPr/>
        </p:nvSpPr>
        <p:spPr>
          <a:xfrm>
            <a:off x="0" y="477081"/>
            <a:ext cx="397379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725C83-5242-0362-1F28-F4B302A4A720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7379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B187C95-61A5-8F87-F114-E04A780621F1}"/>
              </a:ext>
            </a:extLst>
          </p:cNvPr>
          <p:cNvSpPr txBox="1">
            <a:spLocks/>
          </p:cNvSpPr>
          <p:nvPr/>
        </p:nvSpPr>
        <p:spPr>
          <a:xfrm>
            <a:off x="1037216" y="1755648"/>
            <a:ext cx="7619896" cy="436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Vou Orar">
            <a:hlinkClick r:id="" action="ppaction://media"/>
            <a:extLst>
              <a:ext uri="{FF2B5EF4-FFF2-40B4-BE49-F238E27FC236}">
                <a16:creationId xmlns:a16="http://schemas.microsoft.com/office/drawing/2014/main" id="{A89D9F64-AFE0-F910-C580-D62002F9E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88" y="142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504C-1C0A-FA95-0970-9CF28518C8F6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2EF6B0-9998-C4D4-85EA-B198ABFA592B}"/>
              </a:ext>
            </a:extLst>
          </p:cNvPr>
          <p:cNvSpPr txBox="1">
            <a:spLocks/>
          </p:cNvSpPr>
          <p:nvPr/>
        </p:nvSpPr>
        <p:spPr>
          <a:xfrm>
            <a:off x="707497" y="1626768"/>
            <a:ext cx="7665322" cy="46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escavar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encontrar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prata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rubi,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B4005E-1A2F-3530-7F43-9C07C41A0B89}"/>
              </a:ext>
            </a:extLst>
          </p:cNvPr>
          <p:cNvSpPr txBox="1">
            <a:spLocks/>
          </p:cNvSpPr>
          <p:nvPr/>
        </p:nvSpPr>
        <p:spPr>
          <a:xfrm>
            <a:off x="406414" y="113175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Grande 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esouro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E2F84336-F14F-28F4-3E2A-63AAFF5969C5}"/>
              </a:ext>
            </a:extLst>
          </p:cNvPr>
          <p:cNvSpPr/>
          <p:nvPr/>
        </p:nvSpPr>
        <p:spPr>
          <a:xfrm>
            <a:off x="0" y="469068"/>
            <a:ext cx="237249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414228-4195-01A2-A637-286EB47926C1}"/>
              </a:ext>
            </a:extLst>
          </p:cNvPr>
          <p:cNvSpPr txBox="1">
            <a:spLocks/>
          </p:cNvSpPr>
          <p:nvPr/>
        </p:nvSpPr>
        <p:spPr>
          <a:xfrm>
            <a:off x="0" y="469068"/>
            <a:ext cx="23724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 Grande Tesouro">
            <a:hlinkClick r:id="" action="ppaction://media"/>
            <a:extLst>
              <a:ext uri="{FF2B5EF4-FFF2-40B4-BE49-F238E27FC236}">
                <a16:creationId xmlns:a16="http://schemas.microsoft.com/office/drawing/2014/main" id="{078F5B86-A049-D51A-2C19-9E13A9A95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4" y="109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BC9503A-BEE4-B324-144F-8E62411CEF0D}"/>
              </a:ext>
            </a:extLst>
          </p:cNvPr>
          <p:cNvSpPr/>
          <p:nvPr/>
        </p:nvSpPr>
        <p:spPr>
          <a:xfrm>
            <a:off x="1" y="4078050"/>
            <a:ext cx="6601522" cy="277995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3E956-95DC-980D-F523-BDFD4748F529}"/>
              </a:ext>
            </a:extLst>
          </p:cNvPr>
          <p:cNvSpPr txBox="1"/>
          <p:nvPr/>
        </p:nvSpPr>
        <p:spPr>
          <a:xfrm>
            <a:off x="247353" y="4216952"/>
            <a:ext cx="63541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Porque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Seus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anjos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dará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ordem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teu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respeito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para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guardarem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teus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caminhos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Salmo 91:11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989E7C7A-3C6A-D16A-FD08-170D527EEC64}"/>
              </a:ext>
            </a:extLst>
          </p:cNvPr>
          <p:cNvSpPr/>
          <p:nvPr/>
        </p:nvSpPr>
        <p:spPr>
          <a:xfrm>
            <a:off x="0" y="461166"/>
            <a:ext cx="3462528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57668D-9827-510F-BF3D-6DB3AB9E2BB2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346252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62CFC-E9CC-5085-B37B-339DDB818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6971A3-CF21-FA42-E016-DADB9DB66842}"/>
              </a:ext>
            </a:extLst>
          </p:cNvPr>
          <p:cNvSpPr txBox="1"/>
          <p:nvPr/>
        </p:nvSpPr>
        <p:spPr>
          <a:xfrm>
            <a:off x="453851" y="1799823"/>
            <a:ext cx="776150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latin typeface="Century Gothic" panose="020B0502020202020204" pitchFamily="34" charset="0"/>
              </a:rPr>
              <a:t>Deus </a:t>
            </a:r>
            <a:r>
              <a:rPr lang="en-AU" sz="3200" dirty="0" err="1">
                <a:latin typeface="Century Gothic" panose="020B0502020202020204" pitchFamily="34" charset="0"/>
              </a:rPr>
              <a:t>enviou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anjos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p’ra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guardar</a:t>
            </a:r>
            <a:endParaRPr lang="en-AU" sz="3200" dirty="0">
              <a:latin typeface="Century Gothic" panose="020B0502020202020204" pitchFamily="34" charset="0"/>
            </a:endParaRPr>
          </a:p>
          <a:p>
            <a:r>
              <a:rPr lang="en-AU" sz="3200" dirty="0" err="1">
                <a:latin typeface="Century Gothic" panose="020B0502020202020204" pitchFamily="34" charset="0"/>
              </a:rPr>
              <a:t>Aonde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quer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que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vás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Deus </a:t>
            </a:r>
            <a:r>
              <a:rPr lang="en-AU" sz="3200" dirty="0" err="1">
                <a:latin typeface="Century Gothic" panose="020B0502020202020204" pitchFamily="34" charset="0"/>
              </a:rPr>
              <a:t>enviou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anjos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p’ra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guardar</a:t>
            </a:r>
            <a:endParaRPr lang="en-AU" sz="3200" dirty="0">
              <a:latin typeface="Century Gothic" panose="020B0502020202020204" pitchFamily="34" charset="0"/>
            </a:endParaRPr>
          </a:p>
          <a:p>
            <a:r>
              <a:rPr lang="en-AU" sz="3200" dirty="0" err="1">
                <a:latin typeface="Century Gothic" panose="020B0502020202020204" pitchFamily="34" charset="0"/>
              </a:rPr>
              <a:t>Aonde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quer</a:t>
            </a:r>
            <a:r>
              <a:rPr lang="en-AU" sz="3200" dirty="0">
                <a:latin typeface="Century Gothic" panose="020B0502020202020204" pitchFamily="34" charset="0"/>
              </a:rPr>
              <a:t> que </a:t>
            </a:r>
            <a:r>
              <a:rPr lang="en-AU" sz="3200" dirty="0" err="1">
                <a:latin typeface="Century Gothic" panose="020B0502020202020204" pitchFamily="34" charset="0"/>
              </a:rPr>
              <a:t>vás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endParaRPr lang="en-AU" sz="320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latin typeface="Century Gothic" panose="020B0502020202020204" pitchFamily="34" charset="0"/>
              </a:rPr>
              <a:t>Salmos 91, verso 11.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  <a:p>
            <a:endParaRPr lang="en-AU" sz="2000" dirty="0">
              <a:latin typeface="Century Gothic" panose="020B0502020202020204" pitchFamily="34" charset="0"/>
            </a:endParaRP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3200" dirty="0">
                <a:latin typeface="Century Gothic" panose="020B0502020202020204" pitchFamily="34" charset="0"/>
              </a:rPr>
              <a:t>Deus </a:t>
            </a:r>
            <a:r>
              <a:rPr lang="en-AU" sz="3200" dirty="0" err="1">
                <a:latin typeface="Century Gothic" panose="020B0502020202020204" pitchFamily="34" charset="0"/>
              </a:rPr>
              <a:t>enviou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anjos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p’ra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te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guardar</a:t>
            </a:r>
            <a:endParaRPr lang="en-AU" sz="3200" dirty="0">
              <a:latin typeface="Century Gothic" panose="020B0502020202020204" pitchFamily="34" charset="0"/>
            </a:endParaRPr>
          </a:p>
          <a:p>
            <a:r>
              <a:rPr lang="en-AU" sz="3200" dirty="0" err="1">
                <a:latin typeface="Century Gothic" panose="020B0502020202020204" pitchFamily="34" charset="0"/>
              </a:rPr>
              <a:t>Aonde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quer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que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vás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9C89B1-2FFE-CD50-4194-9E8BD77AE70B}"/>
              </a:ext>
            </a:extLst>
          </p:cNvPr>
          <p:cNvSpPr txBox="1">
            <a:spLocks/>
          </p:cNvSpPr>
          <p:nvPr/>
        </p:nvSpPr>
        <p:spPr>
          <a:xfrm>
            <a:off x="453851" y="1100940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4F7EDA"/>
                </a:solidFill>
                <a:latin typeface="Century Gothic" panose="020B0502020202020204" pitchFamily="34" charset="0"/>
              </a:rPr>
              <a:t>Salmo 91:11</a:t>
            </a:r>
            <a:endParaRPr lang="en-AU" sz="2400" dirty="0">
              <a:solidFill>
                <a:srgbClr val="4F7EDA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4EF88B-7FE7-D31C-8D76-620AF1DCB2AE}"/>
              </a:ext>
            </a:extLst>
          </p:cNvPr>
          <p:cNvSpPr txBox="1">
            <a:spLocks/>
          </p:cNvSpPr>
          <p:nvPr/>
        </p:nvSpPr>
        <p:spPr>
          <a:xfrm>
            <a:off x="183088" y="6508876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latin typeface="Century Gothic" panose="020B0502020202020204" pitchFamily="34" charset="0"/>
              </a:rPr>
              <a:t>"Psalm 91:11" music by Sean Nebblett,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8C9937CE-A2CE-2621-CAE8-DB72F1ED7247}"/>
              </a:ext>
            </a:extLst>
          </p:cNvPr>
          <p:cNvSpPr/>
          <p:nvPr/>
        </p:nvSpPr>
        <p:spPr>
          <a:xfrm>
            <a:off x="12192" y="461166"/>
            <a:ext cx="4645152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B88202-CBBB-3031-874E-E0CC0BFB1669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46451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DA ESCRITURA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Salmos c91 v11">
            <a:hlinkClick r:id="" action="ppaction://media"/>
            <a:extLst>
              <a:ext uri="{FF2B5EF4-FFF2-40B4-BE49-F238E27FC236}">
                <a16:creationId xmlns:a16="http://schemas.microsoft.com/office/drawing/2014/main" id="{ADCE3842-BC88-8F81-8839-94140AAF4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088" y="142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9CC3B2C-1FE5-D168-BC59-02D1D6CF475D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507027" y="2567225"/>
            <a:ext cx="5861543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que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me protege.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00D9738-1E73-E8C3-BCD7-9F0806FA0F76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6BB1E3-EE8B-9F58-FC59-998F2485FF7F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35579E8-3C7B-AE34-F137-CEB98C4A1D0F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4DE894D8-6AF0-AC57-8895-B9B5372D3995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722EBD-1388-6F58-5799-94CED66E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7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21B7B-8A57-C599-839C-DF92542CB9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86396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8801DD-EF0A-CCD7-E788-AE952903AE0F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47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2EC34-1369-890C-D1A4-ED8799EE0A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42FCA2-BF95-E0FE-7E62-4252FCBD4A98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78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9A060-FD43-F563-17F8-C39693E1B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31" y="0"/>
            <a:ext cx="900973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6AA527C-FD3C-5124-DC25-5EF1932DF89E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5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DAF67-809A-62C7-E347-A42486161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13A651-E80A-C4F7-A74D-E8C8594ABAC0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6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976395" y="1005703"/>
            <a:ext cx="6704686" cy="4846593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8786-9229-F11B-4DD9-43DFDCB2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0EB4F9-FE5F-6A8C-4D41-2A9A38E52C94}"/>
              </a:ext>
            </a:extLst>
          </p:cNvPr>
          <p:cNvSpPr txBox="1"/>
          <p:nvPr/>
        </p:nvSpPr>
        <p:spPr>
          <a:xfrm>
            <a:off x="1507027" y="2567225"/>
            <a:ext cx="5861543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que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me protege.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EE69B728-9ECD-1406-B5C8-FC2380CE438A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124FC9-030A-692D-2709-CB8CAD657402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7278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0058C55-1A78-15C5-4535-A38D94D2393E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FC31302-D41A-22A0-C90F-4DFC70CBFE23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1536173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1CDA-7D59-E459-9D17-B1F61F40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80271B53-710A-BE4C-FEA0-40E75D166EB4}"/>
              </a:ext>
            </a:extLst>
          </p:cNvPr>
          <p:cNvSpPr txBox="1">
            <a:spLocks/>
          </p:cNvSpPr>
          <p:nvPr/>
        </p:nvSpPr>
        <p:spPr>
          <a:xfrm>
            <a:off x="586082" y="1492313"/>
            <a:ext cx="8309561" cy="490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Vem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8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66DFBD9C-D40F-87BE-1CA7-9BB2F6098BF3}"/>
              </a:ext>
            </a:extLst>
          </p:cNvPr>
          <p:cNvSpPr/>
          <p:nvPr/>
        </p:nvSpPr>
        <p:spPr>
          <a:xfrm>
            <a:off x="5950" y="458674"/>
            <a:ext cx="4741334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1010CA5-6FCA-96C4-C441-0E26CF077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97665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8329C0-DCA4-C6F5-9A20-F2C97EDCA8A3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474728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pic>
        <p:nvPicPr>
          <p:cNvPr id="14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7FFDE0CF-082E-4FDA-A1EF-667B31C47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0D4601D-2AC8-A8D9-E5FC-07E120130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deus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D78E696-4592-4A00-F58E-3835B9AE0CA7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331D76-8CBE-D75B-38FD-776E0DC69287}"/>
              </a:ext>
            </a:extLst>
          </p:cNvPr>
          <p:cNvSpPr txBox="1">
            <a:spLocks/>
          </p:cNvSpPr>
          <p:nvPr/>
        </p:nvSpPr>
        <p:spPr>
          <a:xfrm>
            <a:off x="823912" y="2131127"/>
            <a:ext cx="8065951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dizermos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33B4FF44-FB1F-CDEE-F650-3A6974B1171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0310BB9-9D8B-7DDD-C137-A0F2DF50AB5D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Canc╠ºa╠âo do Adeus">
            <a:hlinkClick r:id="" action="ppaction://media"/>
            <a:extLst>
              <a:ext uri="{FF2B5EF4-FFF2-40B4-BE49-F238E27FC236}">
                <a16:creationId xmlns:a16="http://schemas.microsoft.com/office/drawing/2014/main" id="{77D3082A-BFB1-59E8-6E16-F317A19B1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13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0A94F1-F2DD-F381-5A04-36FBD5C7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54518-907F-E3B6-336B-197878F282C4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FA468BB-330D-0B61-F8B3-51546D36D654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1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CE32DA8-1311-DB10-9082-A5003358770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B18963-E516-40AD-84D2-175E0CF94E08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C7A910-5943-2F4E-1A91-97E0A7505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8994337-FD48-C755-3BB0-C94ED01387ED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4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6146FA0C-9991-2931-07D8-C7101BD57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E3608E-AC8A-245F-762D-C880E5F5DA50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7E6876-8DBB-26B5-7812-1B2B4556E374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E54C5-50D0-CCE3-267D-5F4E6BB15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6C89452-FCA9-1EF6-70C9-F6825A58C428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8EC04-906F-D9A4-125E-589451DB7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6AC6-CE7C-4ABE-1FAC-44D838E86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3509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stá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E8A8A6E-EDB9-89EC-0D1C-E0D153E38A0A}"/>
              </a:ext>
            </a:extLst>
          </p:cNvPr>
          <p:cNvSpPr txBox="1">
            <a:spLocks/>
          </p:cNvSpPr>
          <p:nvPr/>
        </p:nvSpPr>
        <p:spPr>
          <a:xfrm>
            <a:off x="1035586" y="1703014"/>
            <a:ext cx="7612511" cy="4475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Helvetica" pitchFamily="2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Helvetica" pitchFamily="2" charset="0"/>
              </a:rPr>
              <a:t>Repete</a:t>
            </a:r>
            <a:r>
              <a:rPr lang="en-US" sz="2000" dirty="0">
                <a:solidFill>
                  <a:prstClr val="black"/>
                </a:solidFill>
                <a:latin typeface="Helvetica" pitchFamily="2" charset="0"/>
              </a:rPr>
              <a:t>)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Pois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comigo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Deus sempre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está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9FDD51-BF57-CD53-18E5-FC71B4E49BB5}"/>
              </a:ext>
            </a:extLst>
          </p:cNvPr>
          <p:cNvSpPr txBox="1">
            <a:spLocks/>
          </p:cNvSpPr>
          <p:nvPr/>
        </p:nvSpPr>
        <p:spPr>
          <a:xfrm>
            <a:off x="-304800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Always with Me"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FEB7D4E-118D-24EF-8708-9C54C556B15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F8B1F3-9BF1-33B5-C551-AFCD839A41D7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4620A18D-A4A9-34A3-A449-D3A7C7092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8B396BB-04D3-464A-5F66-F6C86BE55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169B487-5768-3619-D2A9-C294F5744410}"/>
              </a:ext>
            </a:extLst>
          </p:cNvPr>
          <p:cNvSpPr txBox="1">
            <a:spLocks/>
          </p:cNvSpPr>
          <p:nvPr/>
        </p:nvSpPr>
        <p:spPr>
          <a:xfrm>
            <a:off x="792480" y="2296927"/>
            <a:ext cx="7925243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51B89CB7-A183-D595-155F-771D01B2444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416C808-BB77-236E-C279-BB06751EEB48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arabéns">
            <a:hlinkClick r:id="" action="ppaction://media"/>
            <a:extLst>
              <a:ext uri="{FF2B5EF4-FFF2-40B4-BE49-F238E27FC236}">
                <a16:creationId xmlns:a16="http://schemas.microsoft.com/office/drawing/2014/main" id="{8C649228-5079-AA32-EF79-9E274B488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92E8440-F3DB-D560-967A-C36A257E6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F17F26D-FF8D-C701-25C5-E9A0FAFF9810}"/>
              </a:ext>
            </a:extLst>
          </p:cNvPr>
          <p:cNvSpPr txBox="1">
            <a:spLocks/>
          </p:cNvSpPr>
          <p:nvPr/>
        </p:nvSpPr>
        <p:spPr>
          <a:xfrm>
            <a:off x="59084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21DC3CAB-4C89-846F-DA60-A34F42163FE7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D6409D-9065-47F7-1B22-C328B6BE4B08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7FEE32F5-1066-7AB9-61E4-7572D21C0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15774</TotalTime>
  <Words>835</Words>
  <Application>Microsoft Office PowerPoint</Application>
  <PresentationFormat>Ecrã Panorâmico</PresentationFormat>
  <Paragraphs>171</Paragraphs>
  <Slides>31</Slides>
  <Notes>2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Century Gothic</vt:lpstr>
      <vt:lpstr>Helvetica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Bom dia, meu Jesus</vt:lpstr>
      <vt:lpstr>Bom dia, meu Jesus</vt:lpstr>
      <vt:lpstr>Deus Sempre Está Aqui</vt:lpstr>
      <vt:lpstr>Parabéns</vt:lpstr>
      <vt:lpstr>Música da Visita</vt:lpstr>
      <vt:lpstr>Apresentação do PowerPoint</vt:lpstr>
      <vt:lpstr>A Jesus eu vou trazer</vt:lpstr>
      <vt:lpstr>A Jesus eu vou trazer</vt:lpstr>
      <vt:lpstr>Vou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Canção do Adeus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Manuela Teles</cp:lastModifiedBy>
  <cp:revision>96</cp:revision>
  <dcterms:created xsi:type="dcterms:W3CDTF">2025-03-02T08:19:28Z</dcterms:created>
  <dcterms:modified xsi:type="dcterms:W3CDTF">2026-07-01T13:35:06Z</dcterms:modified>
</cp:coreProperties>
</file>