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335" r:id="rId2"/>
    <p:sldId id="336" r:id="rId3"/>
    <p:sldId id="381" r:id="rId4"/>
    <p:sldId id="388" r:id="rId5"/>
    <p:sldId id="259" r:id="rId6"/>
    <p:sldId id="391" r:id="rId7"/>
    <p:sldId id="372" r:id="rId8"/>
    <p:sldId id="392" r:id="rId9"/>
    <p:sldId id="362" r:id="rId10"/>
    <p:sldId id="294" r:id="rId11"/>
    <p:sldId id="293" r:id="rId12"/>
    <p:sldId id="337" r:id="rId13"/>
    <p:sldId id="377" r:id="rId14"/>
    <p:sldId id="371" r:id="rId15"/>
    <p:sldId id="379" r:id="rId16"/>
    <p:sldId id="357" r:id="rId17"/>
    <p:sldId id="374" r:id="rId18"/>
    <p:sldId id="274" r:id="rId19"/>
    <p:sldId id="375" r:id="rId20"/>
    <p:sldId id="313" r:id="rId21"/>
    <p:sldId id="333" r:id="rId22"/>
    <p:sldId id="280" r:id="rId23"/>
    <p:sldId id="358" r:id="rId24"/>
    <p:sldId id="382" r:id="rId25"/>
    <p:sldId id="383" r:id="rId26"/>
    <p:sldId id="384" r:id="rId27"/>
    <p:sldId id="385" r:id="rId28"/>
    <p:sldId id="386" r:id="rId29"/>
    <p:sldId id="387" r:id="rId30"/>
    <p:sldId id="326" r:id="rId31"/>
    <p:sldId id="370" r:id="rId32"/>
    <p:sldId id="315" r:id="rId33"/>
    <p:sldId id="323" r:id="rId34"/>
    <p:sldId id="316" r:id="rId35"/>
    <p:sldId id="31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BB1"/>
    <a:srgbClr val="6F0D2D"/>
    <a:srgbClr val="5CAA9B"/>
    <a:srgbClr val="E7B349"/>
    <a:srgbClr val="4E95DA"/>
    <a:srgbClr val="DB6D32"/>
    <a:srgbClr val="DA6D32"/>
    <a:srgbClr val="C95D27"/>
    <a:srgbClr val="48B3FF"/>
    <a:srgbClr val="3EA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42583F-AC33-3141-A813-DA68D45CCB53}" v="3" dt="2026-06-12T07:08:48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35"/>
  </p:normalViewPr>
  <p:slideViewPr>
    <p:cSldViewPr snapToGrid="0">
      <p:cViewPr varScale="1">
        <p:scale>
          <a:sx n="64" d="100"/>
          <a:sy n="64" d="100"/>
        </p:scale>
        <p:origin x="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F8A0-3F14-C345-B26F-C8D113EBE857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484FE-0F1A-7049-84A2-208BAC13C9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B22A9-2A39-8BBC-A16A-B45B5081F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6FA71-1BD1-3621-26AD-A40514FFF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27AFC9-23E9-E554-567B-B77CBFE8F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EAB04-7CA2-9BFA-E966-AFBFE1007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8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61E79-9166-6197-CFD0-5D685AB07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77492D-8606-4904-ABA1-596764698F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EAF693-37D7-31A1-61DF-0BDA9402A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93723-1FEF-3E52-2652-616D9EA57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484FE-0F1A-7049-84A2-208BAC13C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524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1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8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0ACC8E-18DC-DC46-8E9A-CDE7F685AE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3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484FE-0F1A-7049-84A2-208BAC13C9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0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DF7AA21-A73A-3B9F-933A-2EEECABDB8E2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C3A4051-D213-C954-1B95-07652558EDB1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5338A23A-74F6-A6CB-6488-6B5DB0AD8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DB3C04F-B708-7AC1-4ADA-E5E765871489}"/>
              </a:ext>
            </a:extLst>
          </p:cNvPr>
          <p:cNvSpPr txBox="1">
            <a:spLocks/>
          </p:cNvSpPr>
          <p:nvPr/>
        </p:nvSpPr>
        <p:spPr>
          <a:xfrm>
            <a:off x="792480" y="2296927"/>
            <a:ext cx="7925243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3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6" name="Rounded Rectangle 4">
            <a:extLst>
              <a:ext uri="{FF2B5EF4-FFF2-40B4-BE49-F238E27FC236}">
                <a16:creationId xmlns:a16="http://schemas.microsoft.com/office/drawing/2014/main" id="{49310B94-C5D5-21F4-79E8-DDD452BCF764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E64E0-CF92-DEB2-17B3-A5AD4DD208BE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arabéns">
            <a:hlinkClick r:id="" action="ppaction://media"/>
            <a:extLst>
              <a:ext uri="{FF2B5EF4-FFF2-40B4-BE49-F238E27FC236}">
                <a16:creationId xmlns:a16="http://schemas.microsoft.com/office/drawing/2014/main" id="{FB78F1BB-76E3-0695-05E3-ED6E33944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19325DC-F847-D7C4-FC23-7D77F63F3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8B66EC8-961F-9D79-2B81-975D518DAF94}"/>
              </a:ext>
            </a:extLst>
          </p:cNvPr>
          <p:cNvSpPr txBox="1">
            <a:spLocks/>
          </p:cNvSpPr>
          <p:nvPr/>
        </p:nvSpPr>
        <p:spPr>
          <a:xfrm>
            <a:off x="64381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B3C0F919-4A45-6ED6-48D5-8D9F1B7D395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776C95-FD3E-400D-BBB5-25359448FE40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F4D8CF6B-80C1-FB36-199A-9EE12F84D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4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A5FBBDD9-C4C5-506E-CEDB-A3B259679506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E  QUADRO DE OFERTAS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F16016A-678A-524B-A39D-13DD20EC8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6D121BD4-F562-DFCC-FEC9-B5875E79BB5C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8ADAF0-AA0A-55EC-697A-39A3B852E02C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41AE773-1B08-6963-73F5-7E3BB2D4D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gratidão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2" name="A Jesus Eu Vou Trazer">
            <a:hlinkClick r:id="" action="ppaction://media"/>
            <a:extLst>
              <a:ext uri="{FF2B5EF4-FFF2-40B4-BE49-F238E27FC236}">
                <a16:creationId xmlns:a16="http://schemas.microsoft.com/office/drawing/2014/main" id="{928D921F-AF04-0A68-96F2-3390D7F85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1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BB2FA-34C9-5FCB-6D4F-300213CC2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FC2DD88-E62A-7F49-FF4D-AAD3E9579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8456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 Jesus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vou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trazer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E440DE5-BCAA-430C-8CE8-1E0F4D397694}"/>
              </a:ext>
            </a:extLst>
          </p:cNvPr>
          <p:cNvSpPr/>
          <p:nvPr/>
        </p:nvSpPr>
        <p:spPr>
          <a:xfrm>
            <a:off x="0" y="388210"/>
            <a:ext cx="198299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169905-CA20-2FC4-1845-9888C8ED1E28}"/>
              </a:ext>
            </a:extLst>
          </p:cNvPr>
          <p:cNvSpPr txBox="1">
            <a:spLocks/>
          </p:cNvSpPr>
          <p:nvPr/>
        </p:nvSpPr>
        <p:spPr>
          <a:xfrm>
            <a:off x="0" y="388210"/>
            <a:ext cx="19829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OFERTA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5A2F058-B745-88F1-A0C9-DE1DB3DE7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323" y="1428944"/>
            <a:ext cx="8356131" cy="488022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trazer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Minha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para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missão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Senhor,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Para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mostrar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grato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  <a:endParaRPr lang="en-US" sz="20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86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2C6539A-DEDE-B564-8FFF-A1B8CEF55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dirty="0" err="1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orar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AB0EED12-F411-7D04-0F1D-2EA8E35EB815}"/>
              </a:ext>
            </a:extLst>
          </p:cNvPr>
          <p:cNvSpPr/>
          <p:nvPr/>
        </p:nvSpPr>
        <p:spPr>
          <a:xfrm>
            <a:off x="0" y="477081"/>
            <a:ext cx="3973794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498649-838E-26F6-55D0-DE5145AE8B39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7379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5CF9FAA-C8D3-A083-D6FD-193C92CCF019}"/>
              </a:ext>
            </a:extLst>
          </p:cNvPr>
          <p:cNvSpPr txBox="1">
            <a:spLocks/>
          </p:cNvSpPr>
          <p:nvPr/>
        </p:nvSpPr>
        <p:spPr>
          <a:xfrm>
            <a:off x="1037216" y="1755648"/>
            <a:ext cx="7619896" cy="436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meu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 meu Pai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Junto 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" name="Vou Orar">
            <a:hlinkClick r:id="" action="ppaction://media"/>
            <a:extLst>
              <a:ext uri="{FF2B5EF4-FFF2-40B4-BE49-F238E27FC236}">
                <a16:creationId xmlns:a16="http://schemas.microsoft.com/office/drawing/2014/main" id="{91E5C6CE-D3E4-E84C-B0B9-D65962C58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18ADE028-8073-77F0-589D-9E9E9F30B839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 DE DEUS</a:t>
            </a: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13ADD-44EE-DA0D-BE67-9A1929ED2DEC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SONG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282BA-8482-1E89-1B21-25B51014B694}"/>
              </a:ext>
            </a:extLst>
          </p:cNvPr>
          <p:cNvSpPr txBox="1">
            <a:spLocks/>
          </p:cNvSpPr>
          <p:nvPr/>
        </p:nvSpPr>
        <p:spPr>
          <a:xfrm>
            <a:off x="707497" y="1626768"/>
            <a:ext cx="7665322" cy="4664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escavar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encontrar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grande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Melhor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prata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rubi,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E04D89-29AA-AB46-EECE-01A638D467C7}"/>
              </a:ext>
            </a:extLst>
          </p:cNvPr>
          <p:cNvSpPr txBox="1">
            <a:spLocks/>
          </p:cNvSpPr>
          <p:nvPr/>
        </p:nvSpPr>
        <p:spPr>
          <a:xfrm>
            <a:off x="406414" y="113175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Grande </a:t>
            </a:r>
            <a:r>
              <a:rPr lang="en-AU" sz="2400" b="1" dirty="0">
                <a:solidFill>
                  <a:srgbClr val="6F0D2D"/>
                </a:solidFill>
                <a:latin typeface="Century Gothic" panose="020B0502020202020204" pitchFamily="34" charset="0"/>
              </a:rPr>
              <a:t>T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esouro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EA3C83E4-CAC4-2E0C-D465-CABA4B1AC2C1}"/>
              </a:ext>
            </a:extLst>
          </p:cNvPr>
          <p:cNvSpPr/>
          <p:nvPr/>
        </p:nvSpPr>
        <p:spPr>
          <a:xfrm>
            <a:off x="0" y="469068"/>
            <a:ext cx="237249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26A282-A608-D111-45B4-73C560CC6876}"/>
              </a:ext>
            </a:extLst>
          </p:cNvPr>
          <p:cNvSpPr txBox="1">
            <a:spLocks/>
          </p:cNvSpPr>
          <p:nvPr/>
        </p:nvSpPr>
        <p:spPr>
          <a:xfrm>
            <a:off x="0" y="469068"/>
            <a:ext cx="237249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25"/>
              </a:lnSpc>
              <a:spcBef>
                <a:spcPts val="338"/>
              </a:spcBef>
            </a:pP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Canção</a:t>
            </a:r>
            <a:endParaRPr lang="en-AU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 Grande Tesouro">
            <a:hlinkClick r:id="" action="ppaction://media"/>
            <a:extLst>
              <a:ext uri="{FF2B5EF4-FFF2-40B4-BE49-F238E27FC236}">
                <a16:creationId xmlns:a16="http://schemas.microsoft.com/office/drawing/2014/main" id="{F824A6FC-A07B-621E-EF0F-56496737F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73E956-95DC-980D-F523-BDFD4748F529}"/>
              </a:ext>
            </a:extLst>
          </p:cNvPr>
          <p:cNvSpPr txBox="1"/>
          <p:nvPr/>
        </p:nvSpPr>
        <p:spPr>
          <a:xfrm>
            <a:off x="346983" y="4513340"/>
            <a:ext cx="65784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Buscar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-Me-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eis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e Me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achareis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quando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Me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buscardes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todo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o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vosso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coração</a:t>
            </a:r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.” </a:t>
            </a:r>
          </a:p>
          <a:p>
            <a:r>
              <a:rPr lang="en-A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Jeremias 29:13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EC962E43-FD11-04EA-B832-99589422434F}"/>
              </a:ext>
            </a:extLst>
          </p:cNvPr>
          <p:cNvSpPr/>
          <p:nvPr/>
        </p:nvSpPr>
        <p:spPr>
          <a:xfrm>
            <a:off x="0" y="461166"/>
            <a:ext cx="3462528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7C1A9F-F381-1B33-64CB-25D6BDB5F882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346252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97997-94FE-750B-54A7-61A8A58DD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993642-F3A8-3D3E-6F0F-0F165AFD676D}"/>
              </a:ext>
            </a:extLst>
          </p:cNvPr>
          <p:cNvSpPr txBox="1"/>
          <p:nvPr/>
        </p:nvSpPr>
        <p:spPr>
          <a:xfrm>
            <a:off x="572231" y="1446733"/>
            <a:ext cx="785739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200" dirty="0">
                <a:latin typeface="Century Gothic" panose="020B0502020202020204" pitchFamily="34" charset="0"/>
              </a:rPr>
              <a:t>Quando </a:t>
            </a:r>
            <a:r>
              <a:rPr lang="en-AU" sz="3200" dirty="0" err="1">
                <a:latin typeface="Century Gothic" panose="020B0502020202020204" pitchFamily="34" charset="0"/>
              </a:rPr>
              <a:t>procuras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encontras</a:t>
            </a:r>
            <a:r>
              <a:rPr lang="en-AU" sz="3200" dirty="0">
                <a:latin typeface="Century Gothic" panose="020B0502020202020204" pitchFamily="34" charset="0"/>
              </a:rPr>
              <a:t>,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Se Me </a:t>
            </a:r>
            <a:r>
              <a:rPr lang="en-AU" sz="3200" dirty="0" err="1">
                <a:latin typeface="Century Gothic" panose="020B0502020202020204" pitchFamily="34" charset="0"/>
              </a:rPr>
              <a:t>buscares</a:t>
            </a:r>
            <a:r>
              <a:rPr lang="en-AU" sz="3200" dirty="0">
                <a:latin typeface="Century Gothic" panose="020B0502020202020204" pitchFamily="34" charset="0"/>
              </a:rPr>
              <a:t> com </a:t>
            </a:r>
            <a:r>
              <a:rPr lang="en-AU" sz="3200" dirty="0" err="1">
                <a:latin typeface="Century Gothic" panose="020B0502020202020204" pitchFamily="34" charset="0"/>
              </a:rPr>
              <a:t>todo</a:t>
            </a:r>
            <a:r>
              <a:rPr lang="en-AU" sz="3200" dirty="0">
                <a:latin typeface="Century Gothic" panose="020B0502020202020204" pitchFamily="34" charset="0"/>
              </a:rPr>
              <a:t> o </a:t>
            </a:r>
            <a:r>
              <a:rPr lang="en-AU" sz="3200" dirty="0" err="1">
                <a:latin typeface="Century Gothic" panose="020B0502020202020204" pitchFamily="34" charset="0"/>
              </a:rPr>
              <a:t>coração</a:t>
            </a:r>
            <a:r>
              <a:rPr lang="en-AU" sz="3200" dirty="0">
                <a:latin typeface="Century Gothic" panose="020B0502020202020204" pitchFamily="34" charset="0"/>
              </a:rPr>
              <a:t>;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Quando </a:t>
            </a:r>
            <a:r>
              <a:rPr lang="en-AU" sz="3200" dirty="0" err="1">
                <a:latin typeface="Century Gothic" panose="020B0502020202020204" pitchFamily="34" charset="0"/>
              </a:rPr>
              <a:t>procuras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encontras</a:t>
            </a:r>
            <a:r>
              <a:rPr lang="en-AU" sz="3200" dirty="0">
                <a:latin typeface="Century Gothic" panose="020B0502020202020204" pitchFamily="34" charset="0"/>
              </a:rPr>
              <a:t>,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Se Me </a:t>
            </a:r>
            <a:r>
              <a:rPr lang="en-AU" sz="3200" dirty="0" err="1">
                <a:latin typeface="Century Gothic" panose="020B0502020202020204" pitchFamily="34" charset="0"/>
              </a:rPr>
              <a:t>buscares</a:t>
            </a:r>
            <a:r>
              <a:rPr lang="en-AU" sz="3200" dirty="0">
                <a:latin typeface="Century Gothic" panose="020B0502020202020204" pitchFamily="34" charset="0"/>
              </a:rPr>
              <a:t> com </a:t>
            </a:r>
            <a:r>
              <a:rPr lang="en-AU" sz="3200" dirty="0" err="1">
                <a:latin typeface="Century Gothic" panose="020B0502020202020204" pitchFamily="34" charset="0"/>
              </a:rPr>
              <a:t>todo</a:t>
            </a:r>
            <a:r>
              <a:rPr lang="en-AU" sz="3200" dirty="0">
                <a:latin typeface="Century Gothic" panose="020B0502020202020204" pitchFamily="34" charset="0"/>
              </a:rPr>
              <a:t> o </a:t>
            </a:r>
            <a:r>
              <a:rPr lang="en-AU" sz="3200" dirty="0" err="1">
                <a:latin typeface="Century Gothic" panose="020B0502020202020204" pitchFamily="34" charset="0"/>
              </a:rPr>
              <a:t>coração</a:t>
            </a:r>
            <a:r>
              <a:rPr lang="en-AU" sz="3200" dirty="0">
                <a:latin typeface="Century Gothic" panose="020B0502020202020204" pitchFamily="34" charset="0"/>
              </a:rPr>
              <a:t>;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Se Me </a:t>
            </a:r>
            <a:r>
              <a:rPr lang="en-AU" sz="3200" dirty="0" err="1">
                <a:latin typeface="Century Gothic" panose="020B0502020202020204" pitchFamily="34" charset="0"/>
              </a:rPr>
              <a:t>buscares</a:t>
            </a:r>
            <a:r>
              <a:rPr lang="en-AU" sz="3200" dirty="0">
                <a:latin typeface="Century Gothic" panose="020B0502020202020204" pitchFamily="34" charset="0"/>
              </a:rPr>
              <a:t> com </a:t>
            </a:r>
            <a:r>
              <a:rPr lang="en-AU" sz="3200" dirty="0" err="1">
                <a:latin typeface="Century Gothic" panose="020B0502020202020204" pitchFamily="34" charset="0"/>
              </a:rPr>
              <a:t>todo</a:t>
            </a:r>
            <a:r>
              <a:rPr lang="en-AU" sz="3200" dirty="0">
                <a:latin typeface="Century Gothic" panose="020B0502020202020204" pitchFamily="34" charset="0"/>
              </a:rPr>
              <a:t> o </a:t>
            </a:r>
            <a:r>
              <a:rPr lang="en-AU" sz="3200" dirty="0" err="1">
                <a:latin typeface="Century Gothic" panose="020B0502020202020204" pitchFamily="34" charset="0"/>
              </a:rPr>
              <a:t>coração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</a:p>
          <a:p>
            <a:endParaRPr lang="en-AU" sz="1000" dirty="0">
              <a:latin typeface="Century Gothic" panose="020B0502020202020204" pitchFamily="34" charset="0"/>
            </a:endParaRPr>
          </a:p>
          <a:p>
            <a:r>
              <a:rPr lang="en-AU" sz="3200" dirty="0">
                <a:latin typeface="Century Gothic" panose="020B0502020202020204" pitchFamily="34" charset="0"/>
              </a:rPr>
              <a:t>Jeremias 29:13</a:t>
            </a:r>
          </a:p>
          <a:p>
            <a:endParaRPr lang="en-AU" sz="1000" dirty="0">
              <a:latin typeface="Century Gothic" panose="020B0502020202020204" pitchFamily="34" charset="0"/>
            </a:endParaRPr>
          </a:p>
          <a:p>
            <a:r>
              <a:rPr lang="en-AU" sz="3200" dirty="0">
                <a:latin typeface="Century Gothic" panose="020B0502020202020204" pitchFamily="34" charset="0"/>
              </a:rPr>
              <a:t>Procura, </a:t>
            </a:r>
            <a:r>
              <a:rPr lang="en-AU" sz="3200" dirty="0" err="1">
                <a:latin typeface="Century Gothic" panose="020B0502020202020204" pitchFamily="34" charset="0"/>
              </a:rPr>
              <a:t>encontra</a:t>
            </a:r>
            <a:endParaRPr lang="en-AU" sz="3200" dirty="0">
              <a:latin typeface="Century Gothic" panose="020B0502020202020204" pitchFamily="34" charset="0"/>
            </a:endParaRPr>
          </a:p>
          <a:p>
            <a:r>
              <a:rPr lang="en-AU" sz="3200" dirty="0">
                <a:latin typeface="Century Gothic" panose="020B0502020202020204" pitchFamily="34" charset="0"/>
              </a:rPr>
              <a:t>Se Me </a:t>
            </a:r>
            <a:r>
              <a:rPr lang="en-AU" sz="3200" dirty="0" err="1">
                <a:latin typeface="Century Gothic" panose="020B0502020202020204" pitchFamily="34" charset="0"/>
              </a:rPr>
              <a:t>buscares</a:t>
            </a:r>
            <a:r>
              <a:rPr lang="en-AU" sz="3200" dirty="0">
                <a:latin typeface="Century Gothic" panose="020B0502020202020204" pitchFamily="34" charset="0"/>
              </a:rPr>
              <a:t> com </a:t>
            </a:r>
            <a:r>
              <a:rPr lang="en-AU" sz="3200" dirty="0" err="1">
                <a:latin typeface="Century Gothic" panose="020B0502020202020204" pitchFamily="34" charset="0"/>
              </a:rPr>
              <a:t>todo</a:t>
            </a:r>
            <a:r>
              <a:rPr lang="en-AU" sz="3200" dirty="0">
                <a:latin typeface="Century Gothic" panose="020B0502020202020204" pitchFamily="34" charset="0"/>
              </a:rPr>
              <a:t> o </a:t>
            </a:r>
            <a:r>
              <a:rPr lang="en-AU" sz="3200" dirty="0" err="1">
                <a:latin typeface="Century Gothic" panose="020B0502020202020204" pitchFamily="34" charset="0"/>
              </a:rPr>
              <a:t>coração</a:t>
            </a:r>
            <a:r>
              <a:rPr lang="en-AU" sz="3200" dirty="0">
                <a:latin typeface="Century Gothic" panose="020B0502020202020204" pitchFamily="34" charset="0"/>
              </a:rPr>
              <a:t>;</a:t>
            </a:r>
          </a:p>
          <a:p>
            <a:r>
              <a:rPr lang="en-AU" sz="3200" dirty="0">
                <a:latin typeface="Century Gothic" panose="020B0502020202020204" pitchFamily="34" charset="0"/>
              </a:rPr>
              <a:t>Se Me </a:t>
            </a:r>
            <a:r>
              <a:rPr lang="en-AU" sz="3200" dirty="0" err="1">
                <a:latin typeface="Century Gothic" panose="020B0502020202020204" pitchFamily="34" charset="0"/>
              </a:rPr>
              <a:t>buscares</a:t>
            </a:r>
            <a:r>
              <a:rPr lang="en-AU" sz="3200" dirty="0">
                <a:latin typeface="Century Gothic" panose="020B0502020202020204" pitchFamily="34" charset="0"/>
              </a:rPr>
              <a:t> com </a:t>
            </a:r>
            <a:r>
              <a:rPr lang="en-AU" sz="3200" dirty="0" err="1">
                <a:latin typeface="Century Gothic" panose="020B0502020202020204" pitchFamily="34" charset="0"/>
              </a:rPr>
              <a:t>todo</a:t>
            </a:r>
            <a:r>
              <a:rPr lang="en-AU" sz="3200" dirty="0">
                <a:latin typeface="Century Gothic" panose="020B0502020202020204" pitchFamily="34" charset="0"/>
              </a:rPr>
              <a:t> o </a:t>
            </a:r>
            <a:r>
              <a:rPr lang="en-AU" sz="3200" dirty="0" err="1">
                <a:latin typeface="Century Gothic" panose="020B0502020202020204" pitchFamily="34" charset="0"/>
              </a:rPr>
              <a:t>coração</a:t>
            </a:r>
            <a:r>
              <a:rPr lang="en-AU" sz="3200" dirty="0">
                <a:latin typeface="Century Gothic" panose="020B0502020202020204" pitchFamily="34" charset="0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D154511-A6E1-9202-0085-4CCFEB7EBBD0}"/>
              </a:ext>
            </a:extLst>
          </p:cNvPr>
          <p:cNvSpPr txBox="1">
            <a:spLocks/>
          </p:cNvSpPr>
          <p:nvPr/>
        </p:nvSpPr>
        <p:spPr>
          <a:xfrm>
            <a:off x="572231" y="912409"/>
            <a:ext cx="4822354" cy="434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4F7EDA"/>
                </a:solidFill>
                <a:latin typeface="Century Gothic" panose="020B0502020202020204" pitchFamily="34" charset="0"/>
              </a:rPr>
              <a:t>Jeremias 29:13</a:t>
            </a:r>
            <a:endParaRPr lang="en-AU" sz="2400" dirty="0">
              <a:solidFill>
                <a:srgbClr val="4F7EDA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71817C3-0E16-17FB-529D-60266F114727}"/>
              </a:ext>
            </a:extLst>
          </p:cNvPr>
          <p:cNvSpPr/>
          <p:nvPr/>
        </p:nvSpPr>
        <p:spPr>
          <a:xfrm>
            <a:off x="12192" y="461166"/>
            <a:ext cx="4645152" cy="440037"/>
          </a:xfrm>
          <a:prstGeom prst="roundRect">
            <a:avLst/>
          </a:prstGeom>
          <a:solidFill>
            <a:srgbClr val="507E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7ED9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04AF59-CD63-ABC7-D8B1-C5A2142689E5}"/>
              </a:ext>
            </a:extLst>
          </p:cNvPr>
          <p:cNvSpPr txBox="1">
            <a:spLocks/>
          </p:cNvSpPr>
          <p:nvPr/>
        </p:nvSpPr>
        <p:spPr>
          <a:xfrm>
            <a:off x="1" y="447585"/>
            <a:ext cx="464515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DA ESCRITURA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Jeremias c29 v13">
            <a:hlinkClick r:id="" action="ppaction://media"/>
            <a:extLst>
              <a:ext uri="{FF2B5EF4-FFF2-40B4-BE49-F238E27FC236}">
                <a16:creationId xmlns:a16="http://schemas.microsoft.com/office/drawing/2014/main" id="{85DCD3FF-1AEA-D7BC-56B7-777862D60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832" y="1"/>
            <a:ext cx="658628" cy="65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CC94F67D-CF9B-DE84-2E54-C3012EE79EC7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6C674B85-EA9B-8233-33D9-D206897C2A86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CAIXA SURPRESA SECRETA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3108-E09F-99DD-AF15-9227BA76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DE6F6A6-A54D-8DB3-5E3C-026ED24E3C47}"/>
              </a:ext>
            </a:extLst>
          </p:cNvPr>
          <p:cNvSpPr txBox="1"/>
          <p:nvPr/>
        </p:nvSpPr>
        <p:spPr>
          <a:xfrm>
            <a:off x="1258785" y="2136338"/>
            <a:ext cx="586154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Deus. Ele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quer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que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eu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busque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e O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encontre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E881E5EF-3CC3-3BD8-396F-DD7569C2FA27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C6D78-7AD1-F69D-6444-45FF2C63149A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9224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E32078A6-A2E6-5737-CF47-94C2669D26D0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369736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588851-5B5F-E54C-773E-0F9540625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2D943A-BDFD-0A74-A0B2-4A9181D1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12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6BF20-45E9-23BB-DA77-7920CE540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87344"/>
            <a:ext cx="13247649" cy="60706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8315A9A-B5E0-C655-742C-3C6BB1421225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44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5BA130-F4E0-6DCB-9994-B841AB186B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922" y="0"/>
            <a:ext cx="10658155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C4648A-1AEF-972A-AE2A-FCBD0A072C1B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39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98AC4-02C3-B5E1-62B0-81FFB9500C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3052" y="0"/>
            <a:ext cx="10585895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BF6452-5D92-D95F-D2FC-02CEABEB7CC4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1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137D63-9CFC-AEFA-C0DD-76E13F7903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0012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FDF28B-4663-2BF0-F4A6-19DBC67CE3E7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35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D19B-097C-ABB0-7C96-4699E11D34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601778-486E-A0A2-D765-B4D1A2C8E51E}"/>
              </a:ext>
            </a:extLst>
          </p:cNvPr>
          <p:cNvSpPr txBox="1">
            <a:spLocks/>
          </p:cNvSpPr>
          <p:nvPr/>
        </p:nvSpPr>
        <p:spPr>
          <a:xfrm>
            <a:off x="3252515" y="6601521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378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D95A2-873B-E54A-8AE8-C60201DEEC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92091" y="0"/>
            <a:ext cx="13103922" cy="73709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C07ECD-944A-7E7D-3F56-4656667BD2C7}"/>
              </a:ext>
            </a:extLst>
          </p:cNvPr>
          <p:cNvSpPr txBox="1">
            <a:spLocks/>
          </p:cNvSpPr>
          <p:nvPr/>
        </p:nvSpPr>
        <p:spPr>
          <a:xfrm>
            <a:off x="5895353" y="6556916"/>
            <a:ext cx="5686967" cy="172503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Daniel Gallardo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91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171CDA-7D59-E459-9D17-B1F61F40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CB474D8-A553-3116-82FB-000FF87CD26C}"/>
              </a:ext>
            </a:extLst>
          </p:cNvPr>
          <p:cNvSpPr txBox="1">
            <a:spLocks/>
          </p:cNvSpPr>
          <p:nvPr/>
        </p:nvSpPr>
        <p:spPr>
          <a:xfrm>
            <a:off x="586082" y="1492313"/>
            <a:ext cx="8309561" cy="4907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sentar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pois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amigo 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Jesus.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defRPr/>
            </a:pPr>
            <a:b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Vem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sentar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, pois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vou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falar</a:t>
            </a:r>
            <a:r>
              <a:rPr lang="en-US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do amigo Jesus.</a:t>
            </a:r>
            <a:endParaRPr lang="en-US" sz="28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4F548B60-ACC7-87FE-6E6F-DF247C2E6171}"/>
              </a:ext>
            </a:extLst>
          </p:cNvPr>
          <p:cNvSpPr/>
          <p:nvPr/>
        </p:nvSpPr>
        <p:spPr>
          <a:xfrm>
            <a:off x="5950" y="458674"/>
            <a:ext cx="4741334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D44E6EA-437A-6206-A73A-E38C04F203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997665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hora de </a:t>
            </a:r>
            <a:r>
              <a:rPr lang="en-AU" sz="2400" b="1" dirty="0" err="1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escutar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6CF4308-0B97-F15D-941C-C6535F26D8F6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474728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PARA OS QUE CHEGAM MAIS CEDO</a:t>
            </a:r>
          </a:p>
        </p:txBody>
      </p:sp>
      <p:pic>
        <p:nvPicPr>
          <p:cNvPr id="14" name="É Hora de Escutar">
            <a:hlinkClick r:id="" action="ppaction://media"/>
            <a:extLst>
              <a:ext uri="{FF2B5EF4-FFF2-40B4-BE49-F238E27FC236}">
                <a16:creationId xmlns:a16="http://schemas.microsoft.com/office/drawing/2014/main" id="{B037F467-F7E2-4C61-6B11-55DC12A7F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97284DE-4DF4-5632-C4EE-5527B999FA2C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 A HISTÓRIA</a:t>
            </a:r>
          </a:p>
        </p:txBody>
      </p:sp>
    </p:spTree>
    <p:extLst>
      <p:ext uri="{BB962C8B-B14F-4D97-AF65-F5344CB8AC3E}">
        <p14:creationId xmlns:p14="http://schemas.microsoft.com/office/powerpoint/2010/main" val="912980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F769-FEB7-33A8-05A5-E403F4780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584DD4E1-D3B4-EC40-01FE-D3264DA36018}"/>
              </a:ext>
            </a:extLst>
          </p:cNvPr>
          <p:cNvSpPr txBox="1"/>
          <p:nvPr/>
        </p:nvSpPr>
        <p:spPr>
          <a:xfrm>
            <a:off x="1258785" y="2136338"/>
            <a:ext cx="5861543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Jesus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é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meu Deus. Ele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quer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que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eu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O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busque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 e O </a:t>
            </a:r>
            <a:r>
              <a:rPr lang="en-AU" sz="5300" b="1" dirty="0" err="1">
                <a:solidFill>
                  <a:srgbClr val="12BBB1"/>
                </a:solidFill>
                <a:latin typeface="Century Gothic" panose="020B0502020202020204" pitchFamily="34" charset="0"/>
              </a:rPr>
              <a:t>encontre</a:t>
            </a:r>
            <a:r>
              <a:rPr lang="en-AU" sz="5300" b="1" dirty="0">
                <a:solidFill>
                  <a:srgbClr val="12BBB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DF01121-352C-D191-8F52-A942A439BA95}"/>
              </a:ext>
            </a:extLst>
          </p:cNvPr>
          <p:cNvSpPr/>
          <p:nvPr/>
        </p:nvSpPr>
        <p:spPr>
          <a:xfrm>
            <a:off x="1" y="447585"/>
            <a:ext cx="3938016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5C14AE-EDFC-373E-7828-6CBD1B8A2760}"/>
              </a:ext>
            </a:extLst>
          </p:cNvPr>
          <p:cNvSpPr txBox="1">
            <a:spLocks/>
          </p:cNvSpPr>
          <p:nvPr/>
        </p:nvSpPr>
        <p:spPr>
          <a:xfrm>
            <a:off x="0" y="447585"/>
            <a:ext cx="393801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38592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3315970F-E292-E3BD-C596-5FA2B7FE6F71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B8941CEE-4683-D838-E02A-A3A5B93A8066}"/>
              </a:ext>
            </a:extLst>
          </p:cNvPr>
          <p:cNvSpPr txBox="1"/>
          <p:nvPr/>
        </p:nvSpPr>
        <p:spPr>
          <a:xfrm>
            <a:off x="1533877" y="2459504"/>
            <a:ext cx="624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NATUREZA E MISSÃO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71B16E73-2821-1217-A743-D87DE4564B8D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80346F3-EA5A-1006-FE8B-C86A9AD656EB}"/>
              </a:ext>
            </a:extLst>
          </p:cNvPr>
          <p:cNvSpPr txBox="1"/>
          <p:nvPr/>
        </p:nvSpPr>
        <p:spPr>
          <a:xfrm>
            <a:off x="1554585" y="245950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1250271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C43ACEA-4D3E-9291-DBE9-5A114060CC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 err="1">
                <a:solidFill>
                  <a:srgbClr val="DB6D32"/>
                </a:solidFill>
                <a:latin typeface="Century Gothic" panose="020B0502020202020204" pitchFamily="34" charset="0"/>
              </a:rPr>
              <a:t>A</a:t>
            </a:r>
            <a:r>
              <a:rPr lang="en-AU" sz="2400" b="1" dirty="0" err="1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deus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E3ECE3FD-C1B6-FECF-DDAE-5AF49CDF7DC7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E3D741B-A9EB-1FCE-1F07-5A725D73CED9}"/>
              </a:ext>
            </a:extLst>
          </p:cNvPr>
          <p:cNvSpPr txBox="1">
            <a:spLocks/>
          </p:cNvSpPr>
          <p:nvPr/>
        </p:nvSpPr>
        <p:spPr>
          <a:xfrm>
            <a:off x="823912" y="2131127"/>
            <a:ext cx="8065951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lição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dizermos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Espero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3">
            <a:extLst>
              <a:ext uri="{FF2B5EF4-FFF2-40B4-BE49-F238E27FC236}">
                <a16:creationId xmlns:a16="http://schemas.microsoft.com/office/drawing/2014/main" id="{7B1AA053-6D0B-FA64-2BA9-C2097861309D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D0EAE9A-94A7-F7E0-12F1-E2DFDF80A500}"/>
              </a:ext>
            </a:extLst>
          </p:cNvPr>
          <p:cNvSpPr txBox="1">
            <a:spLocks/>
          </p:cNvSpPr>
          <p:nvPr/>
        </p:nvSpPr>
        <p:spPr>
          <a:xfrm>
            <a:off x="0" y="43522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DESPEDIDA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Canc╠ºa╠âo do Adeus">
            <a:hlinkClick r:id="" action="ppaction://media"/>
            <a:extLst>
              <a:ext uri="{FF2B5EF4-FFF2-40B4-BE49-F238E27FC236}">
                <a16:creationId xmlns:a16="http://schemas.microsoft.com/office/drawing/2014/main" id="{4EE51A7A-30BF-DE15-5432-AB3BABB9D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A5C5AC13-D0B5-8FE1-E61B-F16BB4D658B7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Oração</a:t>
            </a:r>
            <a:endParaRPr lang="en-US" sz="6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F0E08-E4ED-3C32-D7EF-80D9EC815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999564-14CB-D3A7-3887-BDCD2F43C33D}"/>
              </a:ext>
            </a:extLst>
          </p:cNvPr>
          <p:cNvSpPr txBox="1">
            <a:spLocks/>
          </p:cNvSpPr>
          <p:nvPr/>
        </p:nvSpPr>
        <p:spPr>
          <a:xfrm>
            <a:off x="1533293" y="652673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Illustration by Daniel Gallardo,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A823AF47-2E6C-6685-8212-68CA74739B53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-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à</a:t>
            </a:r>
            <a:r>
              <a:rPr lang="en-US" sz="4800" b="1" dirty="0">
                <a:solidFill>
                  <a:srgbClr val="E97132"/>
                </a:solidFill>
                <a:latin typeface="Century Gothic" panose="020B0502020202020204" pitchFamily="34" charset="0"/>
              </a:rPr>
              <a:t> Escola </a:t>
            </a:r>
            <a:r>
              <a:rPr lang="en-US" sz="4800" b="1" dirty="0" err="1">
                <a:solidFill>
                  <a:srgbClr val="E97132"/>
                </a:solidFill>
                <a:latin typeface="Century Gothic" panose="020B0502020202020204" pitchFamily="34" charset="0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320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A352724A-8517-5517-FFA0-84B2569408FE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4DC32D-BB8F-5390-251D-AE1F1D173BCD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4177662-ACA2-1B1B-0D7F-2CC925969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3B900B-B7D1-6293-6649-18853A9A9A5B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Canta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outra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vez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15" name="Bom Dia, Meu Jesus!">
            <a:hlinkClick r:id="" action="ppaction://media"/>
            <a:extLst>
              <a:ext uri="{FF2B5EF4-FFF2-40B4-BE49-F238E27FC236}">
                <a16:creationId xmlns:a16="http://schemas.microsoft.com/office/drawing/2014/main" id="{A8C862D2-E4AF-EDCC-D405-EFDA98C9A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9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11EE28D-1D1B-6FA6-78C8-14E80273198E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178DDD-A877-4A1D-D66B-D8C1A6FAADFD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CCAB8F-AD29-AA3B-3539-03EBDA6BA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58847"/>
            <a:ext cx="3985917" cy="405823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Bom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dia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, meu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AE07476-FF62-F690-93C6-CCE4DC38EF4B}"/>
              </a:ext>
            </a:extLst>
          </p:cNvPr>
          <p:cNvSpPr txBox="1">
            <a:spLocks/>
          </p:cNvSpPr>
          <p:nvPr/>
        </p:nvSpPr>
        <p:spPr>
          <a:xfrm>
            <a:off x="861280" y="1940525"/>
            <a:ext cx="5088759" cy="4448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latin typeface="Century Gothic" panose="020B0502020202020204" pitchFamily="34" charset="0"/>
              </a:rPr>
              <a:t>Bem</a:t>
            </a:r>
            <a:r>
              <a:rPr lang="en-US" sz="3200" dirty="0">
                <a:latin typeface="Century Gothic" panose="020B0502020202020204" pitchFamily="34" charset="0"/>
              </a:rPr>
              <a:t> alto </a:t>
            </a:r>
            <a:r>
              <a:rPr lang="en-US" sz="3200" dirty="0" err="1">
                <a:latin typeface="Century Gothic" panose="020B0502020202020204" pitchFamily="34" charset="0"/>
              </a:rPr>
              <a:t>vou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4, 5, 6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Bom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, meu Jesus!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7, 8, 9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O Sábado </a:t>
            </a:r>
            <a:r>
              <a:rPr lang="en-US" sz="3200" dirty="0" err="1"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latin typeface="Century Gothic" panose="020B0502020202020204" pitchFamily="34" charset="0"/>
              </a:rPr>
              <a:t>!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1, 2, 3, 4, 5, 6, 7, 8, 9, 10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Aqui </a:t>
            </a:r>
            <a:r>
              <a:rPr lang="en-US" sz="3200" dirty="0" err="1">
                <a:latin typeface="Century Gothic" panose="020B0502020202020204" pitchFamily="34" charset="0"/>
              </a:rPr>
              <a:t>estou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20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11B7D-3DC1-B212-5450-4754CB6BA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EEE61-AC73-1A27-C1CB-2B436721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4441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um Pai de Amor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F1C618-4C4D-E226-BB51-7F5BC6FA3872}"/>
              </a:ext>
            </a:extLst>
          </p:cNvPr>
          <p:cNvSpPr txBox="1">
            <a:spLocks/>
          </p:cNvSpPr>
          <p:nvPr/>
        </p:nvSpPr>
        <p:spPr>
          <a:xfrm>
            <a:off x="586083" y="1564935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Pai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bênçãos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Pai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obedecer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Ele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palavra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um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6AFABF6-EF56-4067-B75E-1BA3FAA2EDF4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FE4BF5-CBC2-0FFD-71C6-687C64261309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Deus e╠ü um Pai de Amor">
            <a:hlinkClick r:id="" action="ppaction://media"/>
            <a:extLst>
              <a:ext uri="{FF2B5EF4-FFF2-40B4-BE49-F238E27FC236}">
                <a16:creationId xmlns:a16="http://schemas.microsoft.com/office/drawing/2014/main" id="{B248D489-D92E-B9F1-363A-3C4E421B1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0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2A1F76-59FB-FA01-6C66-513376ED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97677-2240-5631-6991-E7489A9B7E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4441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é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um Pai de Amor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92609-70BA-4275-1278-3B62336E8660}"/>
              </a:ext>
            </a:extLst>
          </p:cNvPr>
          <p:cNvSpPr txBox="1">
            <a:spLocks/>
          </p:cNvSpPr>
          <p:nvPr/>
        </p:nvSpPr>
        <p:spPr>
          <a:xfrm>
            <a:off x="586083" y="1564935"/>
            <a:ext cx="7639794" cy="494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Pai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S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bênçãos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Pai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obedecer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EFC073A-C6EF-1C22-4192-23B9FCF35DA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EA6C30-6425-EBDC-4612-9401130BA238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657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C6DEC-A235-F7E8-40F3-E210FE1B5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D2F09-A23B-499B-EAF7-F7B9EBB8F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Somos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uma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Família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7D43EDF-0107-32FE-F99F-800A74CFD73F}"/>
              </a:ext>
            </a:extLst>
          </p:cNvPr>
          <p:cNvSpPr txBox="1">
            <a:spLocks/>
          </p:cNvSpPr>
          <p:nvPr/>
        </p:nvSpPr>
        <p:spPr>
          <a:xfrm>
            <a:off x="286283" y="1682786"/>
            <a:ext cx="8700792" cy="4706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no grande lar de Deus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irmãos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Somos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família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2678A82-9F81-463D-AF23-939D8FB903D8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BA3BA5-2BB6-879C-6450-AA20C4441782}"/>
              </a:ext>
            </a:extLst>
          </p:cNvPr>
          <p:cNvSpPr txBox="1">
            <a:spLocks/>
          </p:cNvSpPr>
          <p:nvPr/>
        </p:nvSpPr>
        <p:spPr>
          <a:xfrm>
            <a:off x="158046" y="435228"/>
            <a:ext cx="3262489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BOAS-VINDAS 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Somos Uma Família">
            <a:hlinkClick r:id="" action="ppaction://media"/>
            <a:extLst>
              <a:ext uri="{FF2B5EF4-FFF2-40B4-BE49-F238E27FC236}">
                <a16:creationId xmlns:a16="http://schemas.microsoft.com/office/drawing/2014/main" id="{BD4384B1-643E-E84F-C7BA-6B705EFEB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37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15846</TotalTime>
  <Words>939</Words>
  <Application>Microsoft Office PowerPoint</Application>
  <PresentationFormat>Ecrã Panorâmico</PresentationFormat>
  <Paragraphs>192</Paragraphs>
  <Slides>35</Slides>
  <Notes>7</Notes>
  <HiddenSlides>0</HiddenSlides>
  <MMClips>11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35</vt:i4>
      </vt:variant>
    </vt:vector>
  </HeadingPairs>
  <TitlesOfParts>
    <vt:vector size="41" baseType="lpstr">
      <vt:lpstr>Aptos</vt:lpstr>
      <vt:lpstr>Aptos Display</vt:lpstr>
      <vt:lpstr>Arial</vt:lpstr>
      <vt:lpstr>Century Gothic</vt:lpstr>
      <vt:lpstr>Helvetica</vt:lpstr>
      <vt:lpstr>Office Theme</vt:lpstr>
      <vt:lpstr>Apresentação do PowerPoint</vt:lpstr>
      <vt:lpstr>Apresentação do PowerPoint</vt:lpstr>
      <vt:lpstr>É hora de escutar</vt:lpstr>
      <vt:lpstr>Apresentação do PowerPoint</vt:lpstr>
      <vt:lpstr>Bom dia, meu Jesus</vt:lpstr>
      <vt:lpstr>Bom dia, meu Jesus</vt:lpstr>
      <vt:lpstr>Deus é um Pai de Amor</vt:lpstr>
      <vt:lpstr>Deus é um Pai de Amor</vt:lpstr>
      <vt:lpstr>Somos uma Família</vt:lpstr>
      <vt:lpstr>Parabéns</vt:lpstr>
      <vt:lpstr>Música da Visita</vt:lpstr>
      <vt:lpstr>Apresentação do PowerPoint</vt:lpstr>
      <vt:lpstr>A Jesus eu vou trazer</vt:lpstr>
      <vt:lpstr>A Jesus eu vou trazer</vt:lpstr>
      <vt:lpstr>Vou orar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Canção do Adeus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Manuela Teles</cp:lastModifiedBy>
  <cp:revision>97</cp:revision>
  <dcterms:created xsi:type="dcterms:W3CDTF">2025-03-02T08:19:28Z</dcterms:created>
  <dcterms:modified xsi:type="dcterms:W3CDTF">2026-07-01T13:28:12Z</dcterms:modified>
</cp:coreProperties>
</file>