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35" r:id="rId2"/>
    <p:sldId id="336" r:id="rId3"/>
    <p:sldId id="374" r:id="rId4"/>
    <p:sldId id="385" r:id="rId5"/>
    <p:sldId id="259" r:id="rId6"/>
    <p:sldId id="386" r:id="rId7"/>
    <p:sldId id="362" r:id="rId8"/>
    <p:sldId id="293" r:id="rId9"/>
    <p:sldId id="294" r:id="rId10"/>
    <p:sldId id="337" r:id="rId11"/>
    <p:sldId id="375" r:id="rId12"/>
    <p:sldId id="379" r:id="rId13"/>
    <p:sldId id="378" r:id="rId14"/>
    <p:sldId id="357" r:id="rId15"/>
    <p:sldId id="371" r:id="rId16"/>
    <p:sldId id="274" r:id="rId17"/>
    <p:sldId id="372" r:id="rId18"/>
    <p:sldId id="313" r:id="rId19"/>
    <p:sldId id="333" r:id="rId20"/>
    <p:sldId id="280" r:id="rId21"/>
    <p:sldId id="358" r:id="rId22"/>
    <p:sldId id="380" r:id="rId23"/>
    <p:sldId id="381" r:id="rId24"/>
    <p:sldId id="382" r:id="rId25"/>
    <p:sldId id="383" r:id="rId26"/>
    <p:sldId id="384" r:id="rId27"/>
    <p:sldId id="326" r:id="rId28"/>
    <p:sldId id="369" r:id="rId29"/>
    <p:sldId id="315" r:id="rId30"/>
    <p:sldId id="323" r:id="rId31"/>
    <p:sldId id="316" r:id="rId32"/>
    <p:sldId id="3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EDA"/>
    <a:srgbClr val="12BBB1"/>
    <a:srgbClr val="6F0D2D"/>
    <a:srgbClr val="5CAA9B"/>
    <a:srgbClr val="E7B349"/>
    <a:srgbClr val="4E95DA"/>
    <a:srgbClr val="DB6D32"/>
    <a:srgbClr val="DA6D32"/>
    <a:srgbClr val="C95D27"/>
    <a:srgbClr val="48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0053C-FF1D-D447-97C3-7641B557F503}" v="62" dt="2026-05-17T13:03:52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38"/>
    <p:restoredTop sz="94679"/>
  </p:normalViewPr>
  <p:slideViewPr>
    <p:cSldViewPr snapToGrid="0">
      <p:cViewPr varScale="1">
        <p:scale>
          <a:sx n="65" d="100"/>
          <a:sy n="65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1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9A8FB2-6143-ED2F-E7CD-9CC03F76FE1F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E2C605A-16DF-E0EF-737A-CD469070E99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BBAF0B6-EAFB-1FDC-9FA5-AA4AC80577C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C376962-E1EA-1588-C33D-F8C225F1C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20190760-9427-04E6-F873-9146CCAFE74A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A3121D-4630-BE08-91E6-677BB5678CAB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CA962E8-8986-E4C4-17DE-C20EAE430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2" name="A Jesus Eu Vou Trazer">
            <a:hlinkClick r:id="" action="ppaction://media"/>
            <a:extLst>
              <a:ext uri="{FF2B5EF4-FFF2-40B4-BE49-F238E27FC236}">
                <a16:creationId xmlns:a16="http://schemas.microsoft.com/office/drawing/2014/main" id="{93CA80B3-BF9D-C9D7-23AA-29BE5CA16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53" y="38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BB2FA-34C9-5FCB-6D4F-300213CC2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4E13DB0-683D-36A7-FA7A-AC3DFD68B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DF66B88-B853-3802-B41D-F311B7C39301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D5137A-0C91-16A7-0AA2-39533C5EEDB9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A62EA28-3341-3FF3-0224-7314E334C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0B68EB-71AE-DD5C-C667-3DA8CD20C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C3A3435-C801-AAF7-4DAF-35D7BE7D738C}"/>
              </a:ext>
            </a:extLst>
          </p:cNvPr>
          <p:cNvSpPr/>
          <p:nvPr/>
        </p:nvSpPr>
        <p:spPr>
          <a:xfrm>
            <a:off x="0" y="477081"/>
            <a:ext cx="397379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2DCE83-7E9D-3D2B-63C7-5B8E15CE4D56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7379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F2E1D35-9740-DDA8-D3BF-0BF8C2401756}"/>
              </a:ext>
            </a:extLst>
          </p:cNvPr>
          <p:cNvSpPr txBox="1">
            <a:spLocks/>
          </p:cNvSpPr>
          <p:nvPr/>
        </p:nvSpPr>
        <p:spPr>
          <a:xfrm>
            <a:off x="1037216" y="1755648"/>
            <a:ext cx="7619896" cy="436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Vou Orar">
            <a:hlinkClick r:id="" action="ppaction://media"/>
            <a:extLst>
              <a:ext uri="{FF2B5EF4-FFF2-40B4-BE49-F238E27FC236}">
                <a16:creationId xmlns:a16="http://schemas.microsoft.com/office/drawing/2014/main" id="{97BCB3BB-509D-8DCD-3338-4EB11F9A6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81" y="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640765C-DB87-7906-7559-F51C4F5F3045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2FA9-3870-FF1E-A3F8-0C5C6F417966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6739D3-1122-48B7-3646-3A5FE9D62199}"/>
              </a:ext>
            </a:extLst>
          </p:cNvPr>
          <p:cNvSpPr txBox="1">
            <a:spLocks/>
          </p:cNvSpPr>
          <p:nvPr/>
        </p:nvSpPr>
        <p:spPr>
          <a:xfrm>
            <a:off x="707497" y="1626768"/>
            <a:ext cx="7665322" cy="466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escavar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encontrar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Melhor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prata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rubi,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2F83B5-F314-6E4F-98D6-55C0D52A76A2}"/>
              </a:ext>
            </a:extLst>
          </p:cNvPr>
          <p:cNvSpPr txBox="1">
            <a:spLocks/>
          </p:cNvSpPr>
          <p:nvPr/>
        </p:nvSpPr>
        <p:spPr>
          <a:xfrm>
            <a:off x="406414" y="113175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Grande 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T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esouro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91E217A9-43E9-E804-57B1-0AA798D430B3}"/>
              </a:ext>
            </a:extLst>
          </p:cNvPr>
          <p:cNvSpPr/>
          <p:nvPr/>
        </p:nvSpPr>
        <p:spPr>
          <a:xfrm>
            <a:off x="0" y="469068"/>
            <a:ext cx="237249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62C056-3AC4-3A0E-A9B3-E666F8BF8148}"/>
              </a:ext>
            </a:extLst>
          </p:cNvPr>
          <p:cNvSpPr txBox="1">
            <a:spLocks/>
          </p:cNvSpPr>
          <p:nvPr/>
        </p:nvSpPr>
        <p:spPr>
          <a:xfrm>
            <a:off x="0" y="469068"/>
            <a:ext cx="23724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 Grande Tesouro">
            <a:hlinkClick r:id="" action="ppaction://media"/>
            <a:extLst>
              <a:ext uri="{FF2B5EF4-FFF2-40B4-BE49-F238E27FC236}">
                <a16:creationId xmlns:a16="http://schemas.microsoft.com/office/drawing/2014/main" id="{5489444F-8CB8-C720-B01E-15E7F56E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4" y="109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73E956-95DC-980D-F523-BDFD4748F529}"/>
              </a:ext>
            </a:extLst>
          </p:cNvPr>
          <p:cNvSpPr txBox="1"/>
          <p:nvPr/>
        </p:nvSpPr>
        <p:spPr>
          <a:xfrm>
            <a:off x="291958" y="5087870"/>
            <a:ext cx="6130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Porque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um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menino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nasceu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um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filho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se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deu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 </a:t>
            </a:r>
          </a:p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Isaías 9:6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F1F72ED-D979-030A-C73C-E3A7D60454E7}"/>
              </a:ext>
            </a:extLst>
          </p:cNvPr>
          <p:cNvSpPr/>
          <p:nvPr/>
        </p:nvSpPr>
        <p:spPr>
          <a:xfrm>
            <a:off x="0" y="461166"/>
            <a:ext cx="3462528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765E10-4E06-EA5B-806E-2D1A54360779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346252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0AE2D2-DF02-B38C-B6C9-6AB32AC9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A46838-0818-7F09-1F03-85F111A90D7E}"/>
              </a:ext>
            </a:extLst>
          </p:cNvPr>
          <p:cNvSpPr txBox="1"/>
          <p:nvPr/>
        </p:nvSpPr>
        <p:spPr>
          <a:xfrm>
            <a:off x="453851" y="1637461"/>
            <a:ext cx="688606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 err="1">
                <a:latin typeface="Century Gothic" panose="020B0502020202020204" pitchFamily="34" charset="0"/>
              </a:rPr>
              <a:t>Porque</a:t>
            </a:r>
            <a:r>
              <a:rPr lang="en-AU" sz="3200" dirty="0">
                <a:latin typeface="Century Gothic" panose="020B0502020202020204" pitchFamily="34" charset="0"/>
              </a:rPr>
              <a:t> um </a:t>
            </a:r>
            <a:r>
              <a:rPr lang="en-AU" sz="3200" dirty="0" err="1">
                <a:latin typeface="Century Gothic" panose="020B0502020202020204" pitchFamily="34" charset="0"/>
              </a:rPr>
              <a:t>bebé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nasceu</a:t>
            </a:r>
            <a:r>
              <a:rPr lang="en-AU" sz="3200" dirty="0">
                <a:latin typeface="Century Gothic" panose="020B0502020202020204" pitchFamily="34" charset="0"/>
              </a:rPr>
              <a:t> e um </a:t>
            </a:r>
            <a:r>
              <a:rPr lang="en-AU" sz="3200" dirty="0" err="1">
                <a:latin typeface="Century Gothic" panose="020B0502020202020204" pitchFamily="34" charset="0"/>
              </a:rPr>
              <a:t>filho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foi</a:t>
            </a:r>
            <a:r>
              <a:rPr lang="en-AU" sz="3200" dirty="0">
                <a:latin typeface="Century Gothic" panose="020B0502020202020204" pitchFamily="34" charset="0"/>
              </a:rPr>
              <a:t> dado.</a:t>
            </a:r>
          </a:p>
          <a:p>
            <a:r>
              <a:rPr lang="en-AU" sz="3200" dirty="0" err="1">
                <a:latin typeface="Century Gothic" panose="020B0502020202020204" pitchFamily="34" charset="0"/>
              </a:rPr>
              <a:t>Porque</a:t>
            </a:r>
            <a:r>
              <a:rPr lang="en-AU" sz="3200" dirty="0">
                <a:latin typeface="Century Gothic" panose="020B0502020202020204" pitchFamily="34" charset="0"/>
              </a:rPr>
              <a:t> um </a:t>
            </a:r>
            <a:r>
              <a:rPr lang="en-AU" sz="3200" dirty="0" err="1">
                <a:latin typeface="Century Gothic" panose="020B0502020202020204" pitchFamily="34" charset="0"/>
              </a:rPr>
              <a:t>bebé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nasceu</a:t>
            </a:r>
            <a:r>
              <a:rPr lang="en-AU" sz="3200" dirty="0">
                <a:latin typeface="Century Gothic" panose="020B0502020202020204" pitchFamily="34" charset="0"/>
              </a:rPr>
              <a:t> e um </a:t>
            </a:r>
            <a:r>
              <a:rPr lang="en-AU" sz="3200" dirty="0" err="1">
                <a:latin typeface="Century Gothic" panose="020B0502020202020204" pitchFamily="34" charset="0"/>
              </a:rPr>
              <a:t>filho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foi</a:t>
            </a:r>
            <a:r>
              <a:rPr lang="en-AU" sz="3200" dirty="0">
                <a:latin typeface="Century Gothic" panose="020B0502020202020204" pitchFamily="34" charset="0"/>
              </a:rPr>
              <a:t> dado.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Um </a:t>
            </a:r>
            <a:r>
              <a:rPr lang="en-AU" sz="3200" dirty="0" err="1">
                <a:latin typeface="Century Gothic" panose="020B0502020202020204" pitchFamily="34" charset="0"/>
              </a:rPr>
              <a:t>bebé</a:t>
            </a:r>
            <a:r>
              <a:rPr lang="en-AU" sz="3200" dirty="0">
                <a:latin typeface="Century Gothic" panose="020B0502020202020204" pitchFamily="34" charset="0"/>
              </a:rPr>
              <a:t>, um </a:t>
            </a:r>
            <a:r>
              <a:rPr lang="en-AU" sz="3200" dirty="0" err="1">
                <a:latin typeface="Century Gothic" panose="020B0502020202020204" pitchFamily="34" charset="0"/>
              </a:rPr>
              <a:t>bebé</a:t>
            </a:r>
            <a:endParaRPr lang="en-AU" sz="3200" dirty="0">
              <a:latin typeface="Century Gothic" panose="020B0502020202020204" pitchFamily="34" charset="0"/>
            </a:endParaRPr>
          </a:p>
          <a:p>
            <a:r>
              <a:rPr lang="en-AU" sz="3200" dirty="0">
                <a:latin typeface="Century Gothic" panose="020B0502020202020204" pitchFamily="34" charset="0"/>
              </a:rPr>
              <a:t>É o Príncipe da </a:t>
            </a:r>
            <a:r>
              <a:rPr lang="en-AU" sz="3200" dirty="0" err="1">
                <a:latin typeface="Century Gothic" panose="020B0502020202020204" pitchFamily="34" charset="0"/>
              </a:rPr>
              <a:t>paz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endParaRPr lang="en-AU" sz="2000" dirty="0">
              <a:latin typeface="Century Gothic" panose="020B0502020202020204" pitchFamily="34" charset="0"/>
            </a:endParaRPr>
          </a:p>
          <a:p>
            <a:r>
              <a:rPr lang="en-AU" sz="3200" dirty="0" err="1">
                <a:latin typeface="Century Gothic" panose="020B0502020202020204" pitchFamily="34" charset="0"/>
              </a:rPr>
              <a:t>Porque</a:t>
            </a:r>
            <a:r>
              <a:rPr lang="en-AU" sz="3200" dirty="0">
                <a:latin typeface="Century Gothic" panose="020B0502020202020204" pitchFamily="34" charset="0"/>
              </a:rPr>
              <a:t> um </a:t>
            </a:r>
            <a:r>
              <a:rPr lang="en-AU" sz="3200" dirty="0" err="1">
                <a:latin typeface="Century Gothic" panose="020B0502020202020204" pitchFamily="34" charset="0"/>
              </a:rPr>
              <a:t>bebé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nasceu</a:t>
            </a:r>
            <a:r>
              <a:rPr lang="en-AU" sz="3200" dirty="0">
                <a:latin typeface="Century Gothic" panose="020B0502020202020204" pitchFamily="34" charset="0"/>
              </a:rPr>
              <a:t> e um </a:t>
            </a:r>
            <a:r>
              <a:rPr lang="en-AU" sz="3200" dirty="0" err="1">
                <a:latin typeface="Century Gothic" panose="020B0502020202020204" pitchFamily="34" charset="0"/>
              </a:rPr>
              <a:t>filho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nos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foi</a:t>
            </a:r>
            <a:r>
              <a:rPr lang="en-AU" sz="3200" dirty="0">
                <a:latin typeface="Century Gothic" panose="020B0502020202020204" pitchFamily="34" charset="0"/>
              </a:rPr>
              <a:t> dado.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Isaías 9:6.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918CF9-742D-78BF-A46B-B8FB7E94DD9F}"/>
              </a:ext>
            </a:extLst>
          </p:cNvPr>
          <p:cNvSpPr txBox="1">
            <a:spLocks/>
          </p:cNvSpPr>
          <p:nvPr/>
        </p:nvSpPr>
        <p:spPr>
          <a:xfrm>
            <a:off x="453851" y="1100940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4F7EDA"/>
                </a:solidFill>
                <a:latin typeface="Century Gothic" panose="020B0502020202020204" pitchFamily="34" charset="0"/>
              </a:rPr>
              <a:t>Isaías 9:6</a:t>
            </a:r>
            <a:endParaRPr lang="en-AU" sz="2400" dirty="0">
              <a:solidFill>
                <a:srgbClr val="4F7EDA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F41C807-8BF6-D054-C1F4-FF4CE93ED280}"/>
              </a:ext>
            </a:extLst>
          </p:cNvPr>
          <p:cNvSpPr/>
          <p:nvPr/>
        </p:nvSpPr>
        <p:spPr>
          <a:xfrm>
            <a:off x="12192" y="461166"/>
            <a:ext cx="4645152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496798-CBEB-A7CD-DA0C-36F9EE7A3CD4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46451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DA ESCRITURA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Isaías c9 v6">
            <a:hlinkClick r:id="" action="ppaction://media"/>
            <a:extLst>
              <a:ext uri="{FF2B5EF4-FFF2-40B4-BE49-F238E27FC236}">
                <a16:creationId xmlns:a16="http://schemas.microsoft.com/office/drawing/2014/main" id="{3D8D8856-808E-A42C-140A-DC09FD999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51" y="185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07D053C-3BF5-E517-A54B-3E09351C8AFB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840659" y="2136338"/>
            <a:ext cx="685800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Deus, o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maior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presente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de sempre.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28F6138-9476-3C86-719F-7C3921015379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E45665-B8CC-57B9-FEE0-9294C0D2E70E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9247478E-C21B-5880-A158-35D804DAD94B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D1B1E59F-D542-6820-066B-360AB071C17C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9F9CA2-601E-D7D1-3AD8-899171F5B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FB1D5-16A5-F897-9F05-14F5A7C52A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68188"/>
            <a:ext cx="12192000" cy="58898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6701C7-4350-21CA-9E75-BB3A4C3C53C4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28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7FF23E-425F-6857-6131-FB8BFF4AF6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123" y="0"/>
            <a:ext cx="1141975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94FB8A-4F4F-2EF0-FC5A-2486BCE9CE50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99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542B2A-B434-1E72-90BA-27A410CFD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219200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2D8A42-B17A-1F38-04FC-746FAC4A4039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1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3DEB41-46CB-F35C-3FD7-B53C9C62A7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2"/>
          <a:stretch>
            <a:fillRect/>
          </a:stretch>
        </p:blipFill>
        <p:spPr>
          <a:xfrm>
            <a:off x="0" y="-1"/>
            <a:ext cx="1219442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80EE3C-7BA1-F653-FB47-2AAE03AB0A16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42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7E27F-4589-E9D9-5D72-C025642584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246" y="0"/>
            <a:ext cx="10793507" cy="68567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D3B482-7ADB-66B1-C3F3-FD6CB014FD54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8F28B8E-994B-D0D5-220F-292273CBE097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FE0C25-00E9-815F-CFBB-37DF45D7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878421-34EA-1C1F-951B-E5585FDFAE4D}"/>
              </a:ext>
            </a:extLst>
          </p:cNvPr>
          <p:cNvSpPr txBox="1"/>
          <p:nvPr/>
        </p:nvSpPr>
        <p:spPr>
          <a:xfrm>
            <a:off x="949068" y="2159421"/>
            <a:ext cx="6867577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Deus, o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maior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presente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de sempre.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3F03B71-4815-8152-00EA-3D7F80600C5E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A9E3D9-2BE1-3D1D-2A80-B8EF533735F5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5282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346FB4DD-5ADE-A91A-8A19-60A870863461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3B4E035-319A-3BAD-2982-05E9F6628CAA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71CDA-7D59-E459-9D17-B1F61F40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E7983D36-BB9F-9DD5-E38E-B5FEA58303D9}"/>
              </a:ext>
            </a:extLst>
          </p:cNvPr>
          <p:cNvSpPr txBox="1">
            <a:spLocks/>
          </p:cNvSpPr>
          <p:nvPr/>
        </p:nvSpPr>
        <p:spPr>
          <a:xfrm>
            <a:off x="586082" y="1492313"/>
            <a:ext cx="8309561" cy="4907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Vem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lang="en-US" sz="28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B8CA0318-E64B-5ADA-C188-D56FB6F28536}"/>
              </a:ext>
            </a:extLst>
          </p:cNvPr>
          <p:cNvSpPr/>
          <p:nvPr/>
        </p:nvSpPr>
        <p:spPr>
          <a:xfrm>
            <a:off x="5950" y="458674"/>
            <a:ext cx="4741334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4878DB-779D-56EF-C695-049624DBD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97665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3B2BD7-3EBC-2DE4-FDB6-5C5B07FE9E07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474728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pic>
        <p:nvPicPr>
          <p:cNvPr id="15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6173594D-F6A2-1420-12B1-2B731FC29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DF1FE425-D628-E542-2D2D-AB3F15C7B996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6BC5002-95FD-AF6E-057C-28C58D1C3A79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6CA8028-7BAC-AF7D-AF36-283BDE04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A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deus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345C0E0-F524-13D1-128B-11D9F5C1E8E5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29CB77A-9C53-F593-6D27-0B8E0F48741C}"/>
              </a:ext>
            </a:extLst>
          </p:cNvPr>
          <p:cNvSpPr txBox="1">
            <a:spLocks/>
          </p:cNvSpPr>
          <p:nvPr/>
        </p:nvSpPr>
        <p:spPr>
          <a:xfrm>
            <a:off x="406400" y="2131127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dizermos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5D89869E-5A42-E901-CC0D-AFCD7A0315F9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2FB59C-B5D5-19D9-0036-C6075B4DA910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Canc╠ºa╠âo do Adeus">
            <a:hlinkClick r:id="" action="ppaction://media"/>
            <a:extLst>
              <a:ext uri="{FF2B5EF4-FFF2-40B4-BE49-F238E27FC236}">
                <a16:creationId xmlns:a16="http://schemas.microsoft.com/office/drawing/2014/main" id="{46D122A8-18C9-4195-EC1D-812845AA5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13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E685D13-7833-D1AB-1741-3C459778B97D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AB4A7-0C7F-87A0-5308-278C7BBD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638F9-D711-4FCB-08D0-7F410E7D8D8A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1688AB6-30A7-88EF-C062-F8A1B6E2A12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5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CB03D7A4-F46C-FB37-10A3-1C98D2164D3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F681DD-2599-8928-6B90-439A41047D67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5BD268-9A17-5769-6340-EA0B074FF4B0}"/>
              </a:ext>
            </a:extLst>
          </p:cNvPr>
          <p:cNvSpPr txBox="1">
            <a:spLocks/>
          </p:cNvSpPr>
          <p:nvPr/>
        </p:nvSpPr>
        <p:spPr>
          <a:xfrm>
            <a:off x="354282" y="6489980"/>
            <a:ext cx="8193668" cy="331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"Good Morning,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86C8F7-C380-FEAE-5516-59FF0D5B6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F3C8A2B-5014-07F3-FCBE-8908A52F1265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5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70AF2F00-0141-B0F5-F3D4-8FBE0D574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4F8049-AF40-6AA9-F0E5-4B04A76E404B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5035CC-5D99-DA26-4DD4-22D58C1F4869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BEC3D1-FD6F-DE5F-3C56-3E04B604D943}"/>
              </a:ext>
            </a:extLst>
          </p:cNvPr>
          <p:cNvSpPr txBox="1">
            <a:spLocks/>
          </p:cNvSpPr>
          <p:nvPr/>
        </p:nvSpPr>
        <p:spPr>
          <a:xfrm>
            <a:off x="354282" y="6489980"/>
            <a:ext cx="8193668" cy="331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"Good Morning,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81BD71-D8E8-AE73-24B6-3A25FF113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5984E4-9345-6D7E-1146-A9F53987B421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Aqui </a:t>
            </a:r>
            <a:r>
              <a:rPr lang="en-US" sz="3200" dirty="0" err="1">
                <a:latin typeface="Century Gothic" panose="020B0502020202020204" pitchFamily="34" charset="0"/>
              </a:rPr>
              <a:t>estou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2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F09-A23B-499B-EAF7-F7B9EBB8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Meu Querido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2D851B-ADD8-E3B8-9C3C-18975B4EC6A2}"/>
              </a:ext>
            </a:extLst>
          </p:cNvPr>
          <p:cNvSpPr txBox="1">
            <a:spLocks/>
          </p:cNvSpPr>
          <p:nvPr/>
        </p:nvSpPr>
        <p:spPr>
          <a:xfrm>
            <a:off x="-14267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”My Forever Friend Jesus" by Coralie Fraser, copyright © 2007 Coralie Fraser. Used by permission.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D43EDF-0107-32FE-F99F-800A74CFD73F}"/>
              </a:ext>
            </a:extLst>
          </p:cNvPr>
          <p:cNvSpPr txBox="1">
            <a:spLocks/>
          </p:cNvSpPr>
          <p:nvPr/>
        </p:nvSpPr>
        <p:spPr>
          <a:xfrm>
            <a:off x="960808" y="2012118"/>
            <a:ext cx="6833895" cy="377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querido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 o meu ser a 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0533D86C-994A-B7E0-4C1F-60EA456FD232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6168D7-9511-D3F6-6B3D-910A68EFE6EB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eu Querido Jesus">
            <a:hlinkClick r:id="" action="ppaction://media"/>
            <a:extLst>
              <a:ext uri="{FF2B5EF4-FFF2-40B4-BE49-F238E27FC236}">
                <a16:creationId xmlns:a16="http://schemas.microsoft.com/office/drawing/2014/main" id="{65512A3D-C870-3639-6D97-AF2BBDDBA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77" y="-3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30750C3-4955-D2E4-40D9-71E2E70C8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D8DB7F7-F63D-798B-1492-86FBCD8068B6}"/>
              </a:ext>
            </a:extLst>
          </p:cNvPr>
          <p:cNvSpPr txBox="1">
            <a:spLocks/>
          </p:cNvSpPr>
          <p:nvPr/>
        </p:nvSpPr>
        <p:spPr>
          <a:xfrm>
            <a:off x="577079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169F7A33-8176-C304-AFBD-EC88CABA9028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6AE3F6D-F52F-8D08-D696-D258CF5BA6E0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E7BFE680-DD93-D2CC-1164-F7E45459C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3913911-D703-D184-E308-EDB93FC84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8E343E8-0130-980B-70C5-F5F06922FFDA}"/>
              </a:ext>
            </a:extLst>
          </p:cNvPr>
          <p:cNvSpPr txBox="1">
            <a:spLocks/>
          </p:cNvSpPr>
          <p:nvPr/>
        </p:nvSpPr>
        <p:spPr>
          <a:xfrm>
            <a:off x="792480" y="2296927"/>
            <a:ext cx="7925243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6C623673-8D09-90FB-505D-3D73BBA7BC96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718BB8D-5F29-F485-2DEF-25CC7D85A58D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arabéns">
            <a:hlinkClick r:id="" action="ppaction://media"/>
            <a:extLst>
              <a:ext uri="{FF2B5EF4-FFF2-40B4-BE49-F238E27FC236}">
                <a16:creationId xmlns:a16="http://schemas.microsoft.com/office/drawing/2014/main" id="{49A592E4-7C8D-74D5-50ED-030891D9D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15647</TotalTime>
  <Words>866</Words>
  <Application>Microsoft Office PowerPoint</Application>
  <PresentationFormat>Ecrã Panorâmico</PresentationFormat>
  <Paragraphs>172</Paragraphs>
  <Slides>32</Slides>
  <Notes>3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Century Gothic</vt:lpstr>
      <vt:lpstr>Helvetica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Bom dia, meu Jesus</vt:lpstr>
      <vt:lpstr>Bom dia, meu Jesus</vt:lpstr>
      <vt:lpstr>Meu Querido Jesus</vt:lpstr>
      <vt:lpstr>Música da Visita</vt:lpstr>
      <vt:lpstr>Parabéns</vt:lpstr>
      <vt:lpstr>Apresentação do PowerPoint</vt:lpstr>
      <vt:lpstr>A Jesus eu vou trazer</vt:lpstr>
      <vt:lpstr>A Jesus eu vou trazer</vt:lpstr>
      <vt:lpstr>Vou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Canção do Adeus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Manuela Teles</cp:lastModifiedBy>
  <cp:revision>93</cp:revision>
  <dcterms:created xsi:type="dcterms:W3CDTF">2025-03-02T08:19:28Z</dcterms:created>
  <dcterms:modified xsi:type="dcterms:W3CDTF">2026-07-01T13:23:34Z</dcterms:modified>
</cp:coreProperties>
</file>