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335" r:id="rId2"/>
    <p:sldId id="336" r:id="rId3"/>
    <p:sldId id="374" r:id="rId4"/>
    <p:sldId id="282" r:id="rId5"/>
    <p:sldId id="259" r:id="rId6"/>
    <p:sldId id="396" r:id="rId7"/>
    <p:sldId id="382" r:id="rId8"/>
    <p:sldId id="394" r:id="rId9"/>
    <p:sldId id="384" r:id="rId10"/>
    <p:sldId id="397" r:id="rId11"/>
    <p:sldId id="398" r:id="rId12"/>
    <p:sldId id="294" r:id="rId13"/>
    <p:sldId id="293" r:id="rId14"/>
    <p:sldId id="337" r:id="rId15"/>
    <p:sldId id="378" r:id="rId16"/>
    <p:sldId id="371" r:id="rId17"/>
    <p:sldId id="395" r:id="rId18"/>
    <p:sldId id="357" r:id="rId19"/>
    <p:sldId id="385" r:id="rId20"/>
    <p:sldId id="274" r:id="rId21"/>
    <p:sldId id="387" r:id="rId22"/>
    <p:sldId id="313" r:id="rId23"/>
    <p:sldId id="333" r:id="rId24"/>
    <p:sldId id="280" r:id="rId25"/>
    <p:sldId id="358" r:id="rId26"/>
    <p:sldId id="388" r:id="rId27"/>
    <p:sldId id="389" r:id="rId28"/>
    <p:sldId id="390" r:id="rId29"/>
    <p:sldId id="391" r:id="rId30"/>
    <p:sldId id="392" r:id="rId31"/>
    <p:sldId id="326" r:id="rId32"/>
    <p:sldId id="380" r:id="rId33"/>
    <p:sldId id="315" r:id="rId34"/>
    <p:sldId id="323" r:id="rId35"/>
    <p:sldId id="386" r:id="rId36"/>
    <p:sldId id="319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BBB1"/>
    <a:srgbClr val="6F0D2D"/>
    <a:srgbClr val="5CAA9B"/>
    <a:srgbClr val="E7B349"/>
    <a:srgbClr val="4E95DA"/>
    <a:srgbClr val="DB6D32"/>
    <a:srgbClr val="DA6D32"/>
    <a:srgbClr val="C95D27"/>
    <a:srgbClr val="48B3FF"/>
    <a:srgbClr val="3E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79445E-4AA8-B547-A662-E274E387BB41}" v="5" dt="2026-07-30T12:11:03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436"/>
    <p:restoredTop sz="94659"/>
  </p:normalViewPr>
  <p:slideViewPr>
    <p:cSldViewPr snapToGrid="0">
      <p:cViewPr varScale="1">
        <p:scale>
          <a:sx n="74" d="100"/>
          <a:sy n="74" d="100"/>
        </p:scale>
        <p:origin x="101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468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94F1F-EF60-DD9C-E799-7CCABEBDB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53F89-6154-4700-A9C4-A4A8095E7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66315D-053A-9FFE-43F4-48BD33850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D2863-907F-FD5C-5C62-B9F5B27D1D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551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58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938EE-A100-12AB-2143-06028BE1B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CB7C5B-3848-00FA-F94A-3E91E98F5D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3AEBF9-9801-D4E9-2DB4-D4464A629E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AECB8-A768-6561-2F78-C2E227213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8043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53D2ECE-00D9-4D4B-BE1E-FE3C5A210675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2CF5945-BF39-C416-A74B-439B89983F0E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63BADE1-B785-D3BD-671B-5D3FB047AF1E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E9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71CDA-7D59-E459-9D17-B1F61F40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5003910E-0893-A517-8E94-180A556466FB}"/>
              </a:ext>
            </a:extLst>
          </p:cNvPr>
          <p:cNvSpPr txBox="1">
            <a:spLocks/>
          </p:cNvSpPr>
          <p:nvPr/>
        </p:nvSpPr>
        <p:spPr>
          <a:xfrm>
            <a:off x="586082" y="1492313"/>
            <a:ext cx="8309561" cy="4907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br>
              <a:rPr lang="en-US" sz="10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Vem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sentar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pois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vou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falar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amigo Jesus.</a:t>
            </a:r>
            <a:endParaRPr lang="en-US" sz="28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2CEF7E94-C109-7331-C6BB-EB4BB45846FF}"/>
              </a:ext>
            </a:extLst>
          </p:cNvPr>
          <p:cNvSpPr/>
          <p:nvPr/>
        </p:nvSpPr>
        <p:spPr>
          <a:xfrm>
            <a:off x="5950" y="458674"/>
            <a:ext cx="4741334" cy="440037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3C40A22-8C45-74F5-F417-9409DC2F8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97665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364277B-8C7F-1B33-6AEB-ECBF25AFC41A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474728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4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618207F8-D164-A8D1-3A64-698F01C2D4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9622ED5-F08A-718C-658F-668882011A79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CBE706-FD18-98B0-403E-6F94F2CE8218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3A79E9-365D-9588-4ECC-44B3C35C2EFD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0B4613-E94B-A98C-15A4-BE2931BC54AA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0A8F131-704B-273B-A28F-1C61520BEB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Bom Dia, Meu Jesus!">
            <a:hlinkClick r:id="" action="ppaction://media"/>
            <a:extLst>
              <a:ext uri="{FF2B5EF4-FFF2-40B4-BE49-F238E27FC236}">
                <a16:creationId xmlns:a16="http://schemas.microsoft.com/office/drawing/2014/main" id="{C75EF166-59D3-DAFA-1A29-40351D19B0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9994"/>
            <a:ext cx="812800" cy="8128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64CEA0D6-20D8-E644-D310-F6E7F25E3E6B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Canta </a:t>
            </a:r>
            <a:r>
              <a:rPr lang="en-US" sz="3200" dirty="0" err="1">
                <a:latin typeface="Century Gothic" panose="020B0502020202020204" pitchFamily="34" charset="0"/>
              </a:rPr>
              <a:t>outra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vez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DE3BF45-4A90-30C9-3A5B-EBFC6BA4CF1C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3A0DFEF-07E4-A5AD-1E9B-C8E4ED90E2EA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BD89F8-0694-2B76-0E15-16C3FA6A4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BAA54C-9F6F-0F46-3F08-8A23FA25F7CF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Aqui </a:t>
            </a:r>
            <a:r>
              <a:rPr lang="en-US" sz="3200" dirty="0" err="1">
                <a:latin typeface="Century Gothic" panose="020B0502020202020204" pitchFamily="34" charset="0"/>
              </a:rPr>
              <a:t>estou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015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32BD868-2D4A-280B-BE1E-5AAFB521A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Jesus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o Meu Pastor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9ABDFE7-9D25-30DD-7506-8E9FC5ED02BF}"/>
              </a:ext>
            </a:extLst>
          </p:cNvPr>
          <p:cNvSpPr txBox="1">
            <a:spLocks/>
          </p:cNvSpPr>
          <p:nvPr/>
        </p:nvSpPr>
        <p:spPr>
          <a:xfrm>
            <a:off x="-43817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”Jesus Is My Shepherd" by Coralie Fraser, copyright © 2008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3AE0FB3-0515-16F9-CE16-642CD9915FD2}"/>
              </a:ext>
            </a:extLst>
          </p:cNvPr>
          <p:cNvSpPr txBox="1">
            <a:spLocks/>
          </p:cNvSpPr>
          <p:nvPr/>
        </p:nvSpPr>
        <p:spPr>
          <a:xfrm>
            <a:off x="1059366" y="1625977"/>
            <a:ext cx="6761160" cy="4236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pastor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ovelha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Sempre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comigo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Ele me 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Ele me ama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EF0F162-7C29-2A5F-0B04-658CDB630CAE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6FF6579-6DDC-BB19-0D8E-D97A2ED31A29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Jesus é o Bom Pastor">
            <a:hlinkClick r:id="" action="ppaction://media"/>
            <a:extLst>
              <a:ext uri="{FF2B5EF4-FFF2-40B4-BE49-F238E27FC236}">
                <a16:creationId xmlns:a16="http://schemas.microsoft.com/office/drawing/2014/main" id="{119EE5EB-E245-6DD9-8E9C-D80CF83EF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3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69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Meu Querido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2D851B-ADD8-E3B8-9C3C-18975B4EC6A2}"/>
              </a:ext>
            </a:extLst>
          </p:cNvPr>
          <p:cNvSpPr txBox="1">
            <a:spLocks/>
          </p:cNvSpPr>
          <p:nvPr/>
        </p:nvSpPr>
        <p:spPr>
          <a:xfrm>
            <a:off x="-14267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”My Forever Friend Jesus" by Coralie Fraser, copyright © 2007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7D43EDF-0107-32FE-F99F-800A74CFD73F}"/>
              </a:ext>
            </a:extLst>
          </p:cNvPr>
          <p:cNvSpPr txBox="1">
            <a:spLocks/>
          </p:cNvSpPr>
          <p:nvPr/>
        </p:nvSpPr>
        <p:spPr>
          <a:xfrm>
            <a:off x="960808" y="2012118"/>
            <a:ext cx="6833895" cy="3770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querido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 o meu ser a 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o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Ti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3B99F7E-6855-E127-6983-78B945863954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A7782F-56D0-FB3F-C132-2AC6B9055137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Meu Jesus Querido">
            <a:hlinkClick r:id="" action="ppaction://media"/>
            <a:extLst>
              <a:ext uri="{FF2B5EF4-FFF2-40B4-BE49-F238E27FC236}">
                <a16:creationId xmlns:a16="http://schemas.microsoft.com/office/drawing/2014/main" id="{149F1B5D-F73C-7800-6280-3ACD6E1D55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42B4F1-C9A0-DE73-A56A-BD2D25755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4191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399C81C-7B9D-FF54-4A01-B503A1877655}"/>
              </a:ext>
            </a:extLst>
          </p:cNvPr>
          <p:cNvSpPr txBox="1">
            <a:spLocks/>
          </p:cNvSpPr>
          <p:nvPr/>
        </p:nvSpPr>
        <p:spPr>
          <a:xfrm>
            <a:off x="586083" y="1417721"/>
            <a:ext cx="8190450" cy="5084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Missionário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missionário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Professor, professor,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93D956C-BA51-B7A5-9205-EDF53E857667}"/>
              </a:ext>
            </a:extLst>
          </p:cNvPr>
          <p:cNvSpPr txBox="1">
            <a:spLocks/>
          </p:cNvSpPr>
          <p:nvPr/>
        </p:nvSpPr>
        <p:spPr>
          <a:xfrm>
            <a:off x="-348880" y="6538051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"Missionary, Missionary" by Rosie, copyright © 2024 General Conference Corporation® of Seventh-day Adventists. Smith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0CF1A4B8-23C3-82E0-508F-4BDB152A7729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0FA8A91-AB27-3D18-E246-DB7DF45B62D2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issionário, Missionário">
            <a:hlinkClick r:id="" action="ppaction://media"/>
            <a:extLst>
              <a:ext uri="{FF2B5EF4-FFF2-40B4-BE49-F238E27FC236}">
                <a16:creationId xmlns:a16="http://schemas.microsoft.com/office/drawing/2014/main" id="{9BAB6A83-89A8-3EB5-EB3C-505DAFD153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5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12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6A1EBFC-58A1-0CAD-823A-1F27CC2A30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4191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F6C399E-25CD-854E-1CB1-1E3437510A3D}"/>
              </a:ext>
            </a:extLst>
          </p:cNvPr>
          <p:cNvSpPr txBox="1">
            <a:spLocks/>
          </p:cNvSpPr>
          <p:nvPr/>
        </p:nvSpPr>
        <p:spPr>
          <a:xfrm>
            <a:off x="586083" y="1417721"/>
            <a:ext cx="8190450" cy="5084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Pastor, pastor,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Jardineiro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jardineiro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5C876A-7932-50FF-88E3-43DAE87CE4D9}"/>
              </a:ext>
            </a:extLst>
          </p:cNvPr>
          <p:cNvSpPr txBox="1">
            <a:spLocks/>
          </p:cNvSpPr>
          <p:nvPr/>
        </p:nvSpPr>
        <p:spPr>
          <a:xfrm>
            <a:off x="-348880" y="6538051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"Missionary, Missionary" by Rosie, copyright © 2024 General Conference Corporation® of Seventh-day Adventists. Smith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26F3F87E-8D83-F527-27FB-B3078D6D825B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ADE8AE7-C8B1-1C63-09B4-9F529F29E868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963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4FCD23-B478-5DB0-7D26-343A99249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D17FC2E-59BA-E392-A6FA-DF92AE1DC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4191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3B5F3EC-42D7-F2D9-C88A-30E1F99FAB59}"/>
              </a:ext>
            </a:extLst>
          </p:cNvPr>
          <p:cNvSpPr txBox="1">
            <a:spLocks/>
          </p:cNvSpPr>
          <p:nvPr/>
        </p:nvSpPr>
        <p:spPr>
          <a:xfrm>
            <a:off x="586083" y="1417721"/>
            <a:ext cx="8306126" cy="5084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Carpinteiro,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carpinteiro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b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Levar 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esperança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de Jesus?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AE5360C-9A58-2E08-822A-DC4984969272}"/>
              </a:ext>
            </a:extLst>
          </p:cNvPr>
          <p:cNvSpPr txBox="1">
            <a:spLocks/>
          </p:cNvSpPr>
          <p:nvPr/>
        </p:nvSpPr>
        <p:spPr>
          <a:xfrm>
            <a:off x="-348880" y="6538051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"Missionary, Missionary" by Rosie, copyright © 2024 General Conference Corporation® of Seventh-day Adventists. Smith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4D14712C-DA70-E13E-93AE-3DF2A04D9D60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F513618-4647-EA1B-20A1-CDCA4B2B4CAC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200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B39F6E29-B73E-FAD9-F9C1-6C7681B1F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F307E44-15EB-6CAF-E276-4BBFCECF601D}"/>
              </a:ext>
            </a:extLst>
          </p:cNvPr>
          <p:cNvSpPr txBox="1">
            <a:spLocks/>
          </p:cNvSpPr>
          <p:nvPr/>
        </p:nvSpPr>
        <p:spPr>
          <a:xfrm>
            <a:off x="7924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625A4251-221B-9306-A146-80764CF2E576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909081C-934E-1692-BB6B-CBDCE863715C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Parabéns">
            <a:hlinkClick r:id="" action="ppaction://media"/>
            <a:extLst>
              <a:ext uri="{FF2B5EF4-FFF2-40B4-BE49-F238E27FC236}">
                <a16:creationId xmlns:a16="http://schemas.microsoft.com/office/drawing/2014/main" id="{1F773B55-DB8B-CE90-18FC-740A4CF4E8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7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2B6814-8C8F-24EC-A2E6-1291CEA96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C7CFCF6-F97C-B4B4-633C-546E8946EB98}"/>
              </a:ext>
            </a:extLst>
          </p:cNvPr>
          <p:cNvSpPr txBox="1">
            <a:spLocks/>
          </p:cNvSpPr>
          <p:nvPr/>
        </p:nvSpPr>
        <p:spPr>
          <a:xfrm>
            <a:off x="10785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956E1D77-83DE-0EBF-E583-EA081DCE577A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9285DB2-F662-12C0-8DB6-278EB255A582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925ADD49-099A-3D13-10A7-A5E35C60FD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FB9150DD-8BE9-DDF3-2EA8-84B796251B34}"/>
              </a:ext>
            </a:extLst>
          </p:cNvPr>
          <p:cNvSpPr/>
          <p:nvPr/>
        </p:nvSpPr>
        <p:spPr>
          <a:xfrm>
            <a:off x="1239864" y="885592"/>
            <a:ext cx="6581481" cy="508681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D5001-44B2-CD1D-5EA6-A256D2F73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9D8963-45FA-5EB6-CED7-E73858A8A2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C549CF1D-07FF-A294-A60B-31AD94CC2DCA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4EBBF8D-D872-F8F3-2727-AC4A061B743C}"/>
              </a:ext>
            </a:extLst>
          </p:cNvPr>
          <p:cNvSpPr txBox="1">
            <a:spLocks/>
          </p:cNvSpPr>
          <p:nvPr/>
        </p:nvSpPr>
        <p:spPr>
          <a:xfrm>
            <a:off x="555787" y="38821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BBB31C7-4934-41E7-E8C9-1C3D96161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B7CA7E4-F71E-60FF-FE0B-0836B7E38360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A Jesus Eu Vou Trazer">
            <a:hlinkClick r:id="" action="ppaction://media"/>
            <a:extLst>
              <a:ext uri="{FF2B5EF4-FFF2-40B4-BE49-F238E27FC236}">
                <a16:creationId xmlns:a16="http://schemas.microsoft.com/office/drawing/2014/main" id="{69A2F026-4B6D-7FA3-5D5D-61C559ACBB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0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1BB2FA-34C9-5FCB-6D4F-300213CC2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961CE3E-E96F-AA3B-3722-318DCC039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EBEF4A15-87A2-E31F-7857-DB8C67B7F3DD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7AA569B-9D9E-6DA8-C2F8-E812C6071450}"/>
              </a:ext>
            </a:extLst>
          </p:cNvPr>
          <p:cNvSpPr txBox="1">
            <a:spLocks/>
          </p:cNvSpPr>
          <p:nvPr/>
        </p:nvSpPr>
        <p:spPr>
          <a:xfrm>
            <a:off x="0" y="388210"/>
            <a:ext cx="19829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034DB09F-CB69-E866-4F3C-4D10A2199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  <a:endParaRPr lang="en-US" sz="20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386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A86EC2F-561D-4FDA-3AE5-B0A2D9D3E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Vou </a:t>
            </a:r>
            <a:r>
              <a:rPr lang="en-AU" sz="2400" b="1" dirty="0" err="1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5CAA9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B79C668B-D13E-BCF2-0676-C0698925E5F5}"/>
              </a:ext>
            </a:extLst>
          </p:cNvPr>
          <p:cNvSpPr/>
          <p:nvPr/>
        </p:nvSpPr>
        <p:spPr>
          <a:xfrm>
            <a:off x="0" y="477081"/>
            <a:ext cx="3973794" cy="440037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23DE607-688E-755B-29DC-7B1D46A899EC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7379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841E8FB-CA0E-1B97-EDC9-2421B0736DB7}"/>
              </a:ext>
            </a:extLst>
          </p:cNvPr>
          <p:cNvSpPr txBox="1">
            <a:spLocks/>
          </p:cNvSpPr>
          <p:nvPr/>
        </p:nvSpPr>
        <p:spPr>
          <a:xfrm>
            <a:off x="1037216" y="1755648"/>
            <a:ext cx="7619896" cy="4360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8" name="Vou Orar">
            <a:hlinkClick r:id="" action="ppaction://media"/>
            <a:extLst>
              <a:ext uri="{FF2B5EF4-FFF2-40B4-BE49-F238E27FC236}">
                <a16:creationId xmlns:a16="http://schemas.microsoft.com/office/drawing/2014/main" id="{CAAE5FDD-3153-EF37-4803-7AE9AB66FA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3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2CD26928-113B-61C5-7625-1438C09F9791}"/>
              </a:ext>
            </a:extLst>
          </p:cNvPr>
          <p:cNvSpPr/>
          <p:nvPr/>
        </p:nvSpPr>
        <p:spPr>
          <a:xfrm>
            <a:off x="125413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B56620B-925A-174A-D7A8-44BA1AF0EE29}"/>
              </a:ext>
            </a:extLst>
          </p:cNvPr>
          <p:cNvSpPr txBox="1">
            <a:spLocks/>
          </p:cNvSpPr>
          <p:nvPr/>
        </p:nvSpPr>
        <p:spPr>
          <a:xfrm>
            <a:off x="1121675" y="469068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SONG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E3935A9-AE3B-1547-B60F-CEA3602606C1}"/>
              </a:ext>
            </a:extLst>
          </p:cNvPr>
          <p:cNvSpPr txBox="1">
            <a:spLocks/>
          </p:cNvSpPr>
          <p:nvPr/>
        </p:nvSpPr>
        <p:spPr>
          <a:xfrm>
            <a:off x="707497" y="1626768"/>
            <a:ext cx="7665322" cy="4664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escavar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encontrar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tesouro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Melhor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prata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rubi,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1B1FAB0-8B1C-16D2-CD12-9242D03F96DD}"/>
              </a:ext>
            </a:extLst>
          </p:cNvPr>
          <p:cNvSpPr txBox="1">
            <a:spLocks/>
          </p:cNvSpPr>
          <p:nvPr/>
        </p:nvSpPr>
        <p:spPr>
          <a:xfrm>
            <a:off x="406414" y="113175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Grande </a:t>
            </a:r>
            <a:r>
              <a:rPr lang="en-AU" sz="2400" b="1" dirty="0">
                <a:solidFill>
                  <a:srgbClr val="6F0D2D"/>
                </a:solidFill>
                <a:latin typeface="Century Gothic" panose="020B0502020202020204" pitchFamily="34" charset="0"/>
              </a:rPr>
              <a:t>T</a:t>
            </a:r>
            <a:r>
              <a:rPr kumimoji="0" lang="en-A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esouro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6F0D2D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8F1A68-FD6B-8ADF-F231-DCBA447ED9C8}"/>
              </a:ext>
            </a:extLst>
          </p:cNvPr>
          <p:cNvSpPr txBox="1">
            <a:spLocks/>
          </p:cNvSpPr>
          <p:nvPr/>
        </p:nvSpPr>
        <p:spPr>
          <a:xfrm>
            <a:off x="0" y="6582799"/>
            <a:ext cx="7902992" cy="2736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"The Greatest Treasure" by Rosie Smith, copyright © 2024 General Conference Corporation® of Seventh-day Adventists.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E1B325E3-8142-CC2C-0AFC-92515ACEC4E5}"/>
              </a:ext>
            </a:extLst>
          </p:cNvPr>
          <p:cNvSpPr/>
          <p:nvPr/>
        </p:nvSpPr>
        <p:spPr>
          <a:xfrm>
            <a:off x="0" y="469068"/>
            <a:ext cx="2372497" cy="440037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AB354F8-356A-DAA0-6CB1-EEC9521C942F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23724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  <a:endParaRPr lang="en-A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 Grande Tesouro">
            <a:hlinkClick r:id="" action="ppaction://media"/>
            <a:extLst>
              <a:ext uri="{FF2B5EF4-FFF2-40B4-BE49-F238E27FC236}">
                <a16:creationId xmlns:a16="http://schemas.microsoft.com/office/drawing/2014/main" id="{D23FE90B-D37A-01BA-7638-91F575F08B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7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A1F45DA7-D6D9-8031-394E-06F4725FDD6F}"/>
              </a:ext>
            </a:extLst>
          </p:cNvPr>
          <p:cNvSpPr/>
          <p:nvPr/>
        </p:nvSpPr>
        <p:spPr>
          <a:xfrm>
            <a:off x="526825" y="1842868"/>
            <a:ext cx="5873975" cy="2941549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3E956-95DC-980D-F523-BDFD4748F529}"/>
              </a:ext>
            </a:extLst>
          </p:cNvPr>
          <p:cNvSpPr txBox="1"/>
          <p:nvPr/>
        </p:nvSpPr>
        <p:spPr>
          <a:xfrm>
            <a:off x="659025" y="2051127"/>
            <a:ext cx="574177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“Deus o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ungiu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com o Espírito Santo e com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poder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; o qual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andou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por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toda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parte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fazendo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o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bem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</a:p>
          <a:p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Atos 10:38</a:t>
            </a:r>
          </a:p>
          <a:p>
            <a:pPr algn="r"/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FCFD644E-0A07-B510-2553-9CBE48CC8D8F}"/>
              </a:ext>
            </a:extLst>
          </p:cNvPr>
          <p:cNvSpPr/>
          <p:nvPr/>
        </p:nvSpPr>
        <p:spPr>
          <a:xfrm>
            <a:off x="0" y="461166"/>
            <a:ext cx="3462528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9E262EF-A890-D370-7FE7-0CA53AFF61C8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346252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A38DA-8F5B-FCAA-976D-C1DFB5F38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5E28F-7B79-ECC1-873D-2D7DACD1F6F3}"/>
              </a:ext>
            </a:extLst>
          </p:cNvPr>
          <p:cNvSpPr txBox="1">
            <a:spLocks/>
          </p:cNvSpPr>
          <p:nvPr/>
        </p:nvSpPr>
        <p:spPr>
          <a:xfrm>
            <a:off x="453851" y="1100940"/>
            <a:ext cx="4822354" cy="434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Atos 10:38</a:t>
            </a:r>
            <a:endParaRPr lang="en-AU" sz="2400" dirty="0">
              <a:solidFill>
                <a:srgbClr val="4F7EDA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FC6F42-AEA1-767D-F462-CF80104B3442}"/>
              </a:ext>
            </a:extLst>
          </p:cNvPr>
          <p:cNvSpPr txBox="1"/>
          <p:nvPr/>
        </p:nvSpPr>
        <p:spPr>
          <a:xfrm>
            <a:off x="511874" y="1904647"/>
            <a:ext cx="722378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dirty="0">
                <a:latin typeface="Century Gothic" panose="020B0502020202020204" pitchFamily="34" charset="0"/>
              </a:rPr>
              <a:t>Deus </a:t>
            </a:r>
            <a:r>
              <a:rPr lang="en-AU" sz="3200" dirty="0" err="1">
                <a:latin typeface="Century Gothic" panose="020B0502020202020204" pitchFamily="34" charset="0"/>
              </a:rPr>
              <a:t>ungiu</a:t>
            </a:r>
            <a:r>
              <a:rPr lang="en-AU" sz="3200" dirty="0">
                <a:latin typeface="Century Gothic" panose="020B0502020202020204" pitchFamily="34" charset="0"/>
              </a:rPr>
              <a:t> Jesus,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Jesus de Nazaré.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Com o Santo Espírito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E com </a:t>
            </a:r>
            <a:r>
              <a:rPr lang="en-AU" sz="3200" dirty="0" err="1">
                <a:latin typeface="Century Gothic" panose="020B0502020202020204" pitchFamily="34" charset="0"/>
              </a:rPr>
              <a:t>poder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O qual </a:t>
            </a:r>
            <a:r>
              <a:rPr lang="en-AU" sz="3200" dirty="0" err="1">
                <a:latin typeface="Century Gothic" panose="020B0502020202020204" pitchFamily="34" charset="0"/>
              </a:rPr>
              <a:t>andou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fazendo</a:t>
            </a:r>
            <a:r>
              <a:rPr lang="en-AU" sz="3200" dirty="0">
                <a:latin typeface="Century Gothic" panose="020B0502020202020204" pitchFamily="34" charset="0"/>
              </a:rPr>
              <a:t> o </a:t>
            </a:r>
            <a:r>
              <a:rPr lang="en-AU" sz="3200" dirty="0" err="1">
                <a:latin typeface="Century Gothic" panose="020B0502020202020204" pitchFamily="34" charset="0"/>
              </a:rPr>
              <a:t>bem</a:t>
            </a:r>
            <a:r>
              <a:rPr lang="en-AU" sz="3200" dirty="0">
                <a:latin typeface="Century Gothic" panose="020B0502020202020204" pitchFamily="34" charset="0"/>
              </a:rPr>
              <a:t>,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O qual </a:t>
            </a:r>
            <a:r>
              <a:rPr lang="en-AU" sz="3200" dirty="0" err="1">
                <a:latin typeface="Century Gothic" panose="020B0502020202020204" pitchFamily="34" charset="0"/>
              </a:rPr>
              <a:t>andou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fazendo</a:t>
            </a:r>
            <a:r>
              <a:rPr lang="en-AU" sz="3200" dirty="0">
                <a:latin typeface="Century Gothic" panose="020B0502020202020204" pitchFamily="34" charset="0"/>
              </a:rPr>
              <a:t> o </a:t>
            </a:r>
            <a:r>
              <a:rPr lang="en-AU" sz="3200" dirty="0" err="1">
                <a:latin typeface="Century Gothic" panose="020B0502020202020204" pitchFamily="34" charset="0"/>
              </a:rPr>
              <a:t>bem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Deus </a:t>
            </a:r>
            <a:r>
              <a:rPr lang="en-AU" sz="3200" dirty="0" err="1">
                <a:latin typeface="Century Gothic" panose="020B0502020202020204" pitchFamily="34" charset="0"/>
              </a:rPr>
              <a:t>ungiu</a:t>
            </a:r>
            <a:r>
              <a:rPr lang="en-AU" sz="3200" dirty="0">
                <a:latin typeface="Century Gothic" panose="020B0502020202020204" pitchFamily="34" charset="0"/>
              </a:rPr>
              <a:t> Jesus,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O qual </a:t>
            </a:r>
            <a:r>
              <a:rPr lang="en-AU" sz="3200" dirty="0" err="1">
                <a:latin typeface="Century Gothic" panose="020B0502020202020204" pitchFamily="34" charset="0"/>
              </a:rPr>
              <a:t>andou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fazendo</a:t>
            </a:r>
            <a:r>
              <a:rPr lang="en-AU" sz="3200" dirty="0">
                <a:latin typeface="Century Gothic" panose="020B0502020202020204" pitchFamily="34" charset="0"/>
              </a:rPr>
              <a:t> o </a:t>
            </a:r>
            <a:r>
              <a:rPr lang="en-AU" sz="3200" dirty="0" err="1">
                <a:latin typeface="Century Gothic" panose="020B0502020202020204" pitchFamily="34" charset="0"/>
              </a:rPr>
              <a:t>bem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Atos 10:38.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F9E36BB-3C1E-DAF9-ED26-16D12C371BC9}"/>
              </a:ext>
            </a:extLst>
          </p:cNvPr>
          <p:cNvSpPr txBox="1">
            <a:spLocks/>
          </p:cNvSpPr>
          <p:nvPr/>
        </p:nvSpPr>
        <p:spPr>
          <a:xfrm>
            <a:off x="769432" y="6584553"/>
            <a:ext cx="7113375" cy="273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>
                <a:latin typeface="Century Gothic" panose="020B0502020202020204" pitchFamily="34" charset="0"/>
              </a:rPr>
              <a:t>“Acts </a:t>
            </a:r>
            <a:r>
              <a:rPr lang="en-US" sz="800" dirty="0">
                <a:latin typeface="Century Gothic" panose="020B0502020202020204" pitchFamily="34" charset="0"/>
              </a:rPr>
              <a:t>10:38" music by Sean Nebblett,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F1929496-A415-8AF1-A82E-469F3A82273D}"/>
              </a:ext>
            </a:extLst>
          </p:cNvPr>
          <p:cNvSpPr/>
          <p:nvPr/>
        </p:nvSpPr>
        <p:spPr>
          <a:xfrm>
            <a:off x="0" y="461166"/>
            <a:ext cx="3462528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1F34664-559E-1BAF-C855-29E7B738BC34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346252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0" name="Atos c10 v38">
            <a:hlinkClick r:id="" action="ppaction://media"/>
            <a:extLst>
              <a:ext uri="{FF2B5EF4-FFF2-40B4-BE49-F238E27FC236}">
                <a16:creationId xmlns:a16="http://schemas.microsoft.com/office/drawing/2014/main" id="{C77E290E-930A-18D2-F4B1-52DDC55DDC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9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17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4107C041-6325-1EC3-4BB6-569F636F7B21}"/>
              </a:ext>
            </a:extLst>
          </p:cNvPr>
          <p:cNvSpPr/>
          <p:nvPr/>
        </p:nvSpPr>
        <p:spPr>
          <a:xfrm>
            <a:off x="13678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823108-E09F-99DD-AF15-9227BA76A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E6F6A6-A54D-8DB3-5E3C-026ED24E3C47}"/>
              </a:ext>
            </a:extLst>
          </p:cNvPr>
          <p:cNvSpPr txBox="1"/>
          <p:nvPr/>
        </p:nvSpPr>
        <p:spPr>
          <a:xfrm>
            <a:off x="1078901" y="2432314"/>
            <a:ext cx="6911548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Ele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importa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-se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comigo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CF43311C-EAC3-BC79-4052-1F5BF4DE41F9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CC967FF-06E2-268F-7BCA-2AD6129985B7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9224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71F29784-8FE2-6EA8-ECD0-574842175359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55351E-C4B1-2581-3673-983B900BE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E798CD-DB63-A913-F8C2-1030ED84D3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-60"/>
            <a:ext cx="12192001" cy="68580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B6387CC-1101-C8F9-3654-113FE2D382BC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831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8B3B2B-09E2-796B-71DB-8FC7A2392F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2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A017434-3E08-1653-E589-78730F2D04E4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0411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64C9AD-CCBA-129B-788F-A51D5EBB31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01415" cy="685800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3C7A781-D7F5-FCFA-7C8C-9B71A7FD54EF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381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7F3DAB-D05D-8B6B-53C3-DAAC000427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A9540B3-4AA6-AE12-0FDF-F04E234A0C69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420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A5E648-CFEC-C9F0-8361-A8B940247C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17F2A41-8FDF-9CD6-3E69-62AB3908963F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7942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7D673C4-4DEF-E7B1-C6F0-C065403894FF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 A HISTÓRIA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95F490-0BDC-A17C-4F65-B47704118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F4747EB-C32C-E690-1427-9687BB2C1D66}"/>
              </a:ext>
            </a:extLst>
          </p:cNvPr>
          <p:cNvSpPr txBox="1"/>
          <p:nvPr/>
        </p:nvSpPr>
        <p:spPr>
          <a:xfrm>
            <a:off x="1078901" y="2432314"/>
            <a:ext cx="6911548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Ele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importa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-se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comigo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0FDB0180-7764-7824-1E86-586603B402C4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D26C631-5686-1C02-5830-87745413EB66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8446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653FD58A-BD11-F383-1D50-2857749EE199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F5C26D66-1F95-FAEC-73ED-6541B9259CCB}"/>
              </a:ext>
            </a:extLst>
          </p:cNvPr>
          <p:cNvSpPr txBox="1"/>
          <p:nvPr/>
        </p:nvSpPr>
        <p:spPr>
          <a:xfrm>
            <a:off x="1533877" y="2459504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NATUREZA E MISSÃO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ACB18571-3908-0480-EADD-85091D667B05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70C4757B-D781-A12C-E31B-0331B52FA126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D6CE8-4447-8AD0-9BE2-4FC98622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89F6C4-5534-B564-36EA-571A44BB42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72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 dirty="0" err="1">
                <a:solidFill>
                  <a:srgbClr val="DB6D32"/>
                </a:solidFill>
                <a:latin typeface="Century Gothic" panose="020B0502020202020204" pitchFamily="34" charset="0"/>
              </a:rPr>
              <a:t>A</a:t>
            </a: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deus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D431C69-0502-C3E0-94AF-4027A837281D}"/>
              </a:ext>
            </a:extLst>
          </p:cNvPr>
          <p:cNvSpPr txBox="1"/>
          <p:nvPr/>
        </p:nvSpPr>
        <p:spPr>
          <a:xfrm>
            <a:off x="1975757" y="12409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7CCDE07-9AC0-F08F-B791-1C42F8D4AE0B}"/>
              </a:ext>
            </a:extLst>
          </p:cNvPr>
          <p:cNvSpPr txBox="1">
            <a:spLocks/>
          </p:cNvSpPr>
          <p:nvPr/>
        </p:nvSpPr>
        <p:spPr>
          <a:xfrm>
            <a:off x="823912" y="2131127"/>
            <a:ext cx="8065951" cy="3850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 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hora de dizermos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2CF466D5-9A02-291C-A593-0250ED8A7FE3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6A14C31-E371-3E7D-C124-A33C4BBEC1C4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Canção do Adeus">
            <a:hlinkClick r:id="" action="ppaction://media"/>
            <a:extLst>
              <a:ext uri="{FF2B5EF4-FFF2-40B4-BE49-F238E27FC236}">
                <a16:creationId xmlns:a16="http://schemas.microsoft.com/office/drawing/2014/main" id="{0E3B8D22-94BD-96FC-489D-EB2C21FAB5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E818A-144C-0E02-B284-73757882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661074E-5132-FE9E-4956-7855235191E8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57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15609</TotalTime>
  <Words>1187</Words>
  <Application>Microsoft Office PowerPoint</Application>
  <PresentationFormat>Ecrã Panorâmico</PresentationFormat>
  <Paragraphs>223</Paragraphs>
  <Slides>36</Slides>
  <Notes>9</Notes>
  <HiddenSlides>0</HiddenSlides>
  <MMClips>12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36</vt:i4>
      </vt:variant>
    </vt:vector>
  </HeadingPairs>
  <TitlesOfParts>
    <vt:vector size="42" baseType="lpstr">
      <vt:lpstr>Aptos</vt:lpstr>
      <vt:lpstr>Aptos Display</vt:lpstr>
      <vt:lpstr>Arial</vt:lpstr>
      <vt:lpstr>Century Gothic</vt:lpstr>
      <vt:lpstr>Helvetica</vt:lpstr>
      <vt:lpstr>Office Theme</vt:lpstr>
      <vt:lpstr>Apresentação do PowerPoint</vt:lpstr>
      <vt:lpstr>Apresentação do PowerPoint</vt:lpstr>
      <vt:lpstr>É hora de escutar</vt:lpstr>
      <vt:lpstr>Apresentação do PowerPoint</vt:lpstr>
      <vt:lpstr>Bom dia, meu Jesus</vt:lpstr>
      <vt:lpstr>Bom dia, meu Jesus</vt:lpstr>
      <vt:lpstr>Jesus é o Meu Pastor</vt:lpstr>
      <vt:lpstr>Meu Querido Jesus</vt:lpstr>
      <vt:lpstr>Missionário, Missionário</vt:lpstr>
      <vt:lpstr>Missionário, Missionário</vt:lpstr>
      <vt:lpstr>Missionário, Missionário</vt:lpstr>
      <vt:lpstr>Parabéns</vt:lpstr>
      <vt:lpstr>Música da Visita</vt:lpstr>
      <vt:lpstr>Apresentação do PowerPoint</vt:lpstr>
      <vt:lpstr>A Jesus eu vou trazer</vt:lpstr>
      <vt:lpstr>A Jesus eu vou trazer</vt:lpstr>
      <vt:lpstr>Vou orar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Canção do Adeus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Megan Betteridge</dc:creator>
  <cp:lastModifiedBy>José Luís Dine Falcão Sincer e Sepúlveda</cp:lastModifiedBy>
  <cp:revision>112</cp:revision>
  <dcterms:created xsi:type="dcterms:W3CDTF">2025-03-02T08:19:28Z</dcterms:created>
  <dcterms:modified xsi:type="dcterms:W3CDTF">2026-07-30T15:32:38Z</dcterms:modified>
</cp:coreProperties>
</file>