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335" r:id="rId2"/>
    <p:sldId id="336" r:id="rId3"/>
    <p:sldId id="395" r:id="rId4"/>
    <p:sldId id="259" r:id="rId5"/>
    <p:sldId id="396" r:id="rId6"/>
    <p:sldId id="381" r:id="rId7"/>
    <p:sldId id="382" r:id="rId8"/>
    <p:sldId id="378" r:id="rId9"/>
    <p:sldId id="294" r:id="rId10"/>
    <p:sldId id="293" r:id="rId11"/>
    <p:sldId id="337" r:id="rId12"/>
    <p:sldId id="375" r:id="rId13"/>
    <p:sldId id="371" r:id="rId14"/>
    <p:sldId id="384" r:id="rId15"/>
    <p:sldId id="357" r:id="rId16"/>
    <p:sldId id="385" r:id="rId17"/>
    <p:sldId id="274" r:id="rId18"/>
    <p:sldId id="387" r:id="rId19"/>
    <p:sldId id="313" r:id="rId20"/>
    <p:sldId id="333" r:id="rId21"/>
    <p:sldId id="280" r:id="rId22"/>
    <p:sldId id="358" r:id="rId23"/>
    <p:sldId id="388" r:id="rId24"/>
    <p:sldId id="389" r:id="rId25"/>
    <p:sldId id="390" r:id="rId26"/>
    <p:sldId id="391" r:id="rId27"/>
    <p:sldId id="392" r:id="rId28"/>
    <p:sldId id="393" r:id="rId29"/>
    <p:sldId id="394" r:id="rId30"/>
    <p:sldId id="326" r:id="rId31"/>
    <p:sldId id="379" r:id="rId32"/>
    <p:sldId id="315" r:id="rId33"/>
    <p:sldId id="323" r:id="rId34"/>
    <p:sldId id="386" r:id="rId35"/>
    <p:sldId id="31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BBB1"/>
    <a:srgbClr val="6F0D2D"/>
    <a:srgbClr val="5CAA9B"/>
    <a:srgbClr val="E7B349"/>
    <a:srgbClr val="4E95DA"/>
    <a:srgbClr val="DB6D32"/>
    <a:srgbClr val="DA6D32"/>
    <a:srgbClr val="C95D27"/>
    <a:srgbClr val="48B3FF"/>
    <a:srgbClr val="3E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5B5104-A04C-014E-99BD-23F063D353A4}" v="6" dt="2026-07-30T11:54:53.4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336"/>
    <p:restoredTop sz="94659"/>
  </p:normalViewPr>
  <p:slideViewPr>
    <p:cSldViewPr snapToGrid="0">
      <p:cViewPr varScale="1">
        <p:scale>
          <a:sx n="74" d="100"/>
          <a:sy n="74" d="100"/>
        </p:scale>
        <p:origin x="106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211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414A2-D63F-B29E-5CBF-27E4A8B0F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EEC8D-423A-F5E5-D239-8337EC256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14D648-E57B-97D2-1B95-AF142B2B9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35418-0105-E967-D667-D532AE906A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103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58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BF5A3-6C32-B567-6BD1-84EC1911B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0A7A75-0E75-7E1F-2A09-69FC90B6C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F75CC7-CE2B-E878-A23B-FFA9CB04B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6B5B8-F4FE-9A1B-7D6F-79D7FF01E7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49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192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902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23198BF-B56C-21AD-ABC7-4BFEB453F05A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BC47FDD-DF7E-FBCF-F14F-FAB23B2EBC3C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B544FFC-CA05-574D-45E9-0BCD96878B7D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E95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FAD1E8-3E74-68D0-E259-A426B861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FFBF2D-C0F8-A442-1650-C893B0797327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30FDCDC1-DFEB-DA9C-B4FA-687A8A0D9169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933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749AA8E-1FF9-7C57-BC19-54E9DE299427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F907EB2-3930-6813-77B8-B491E8B69B2A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93EC4B4-8FD0-26F9-AF76-73394CCB2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7" name="Bom Dia, Meu Jesus!">
            <a:hlinkClick r:id="" action="ppaction://media"/>
            <a:extLst>
              <a:ext uri="{FF2B5EF4-FFF2-40B4-BE49-F238E27FC236}">
                <a16:creationId xmlns:a16="http://schemas.microsoft.com/office/drawing/2014/main" id="{186EA8D0-5B4E-090F-4C39-872D85F2C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9994"/>
            <a:ext cx="812800" cy="8128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9AA33393-DCBD-E963-C9E9-D3CF66E08E58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Canta </a:t>
            </a:r>
            <a:r>
              <a:rPr lang="en-US" sz="3200" dirty="0" err="1">
                <a:latin typeface="Century Gothic" panose="020B0502020202020204" pitchFamily="34" charset="0"/>
              </a:rPr>
              <a:t>outra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vez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6BDC4B7-A7FC-0CA6-7B52-1AFBE9BFC042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8C2B605-29D6-D5EB-7E74-3D9DEED082C1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78954F-4A6B-6001-BDC4-C2D8538E0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3985917" cy="405823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Bom </a:t>
            </a: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dia</a:t>
            </a: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, meu Jesus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49090CD-9F44-E59D-0F64-E2DE5C5AEE88}"/>
              </a:ext>
            </a:extLst>
          </p:cNvPr>
          <p:cNvSpPr txBox="1">
            <a:spLocks/>
          </p:cNvSpPr>
          <p:nvPr/>
        </p:nvSpPr>
        <p:spPr>
          <a:xfrm>
            <a:off x="861280" y="1940525"/>
            <a:ext cx="5088759" cy="4448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latin typeface="Century Gothic" panose="020B0502020202020204" pitchFamily="34" charset="0"/>
              </a:rPr>
              <a:t>Bem</a:t>
            </a:r>
            <a:r>
              <a:rPr lang="en-US" sz="3200" dirty="0">
                <a:latin typeface="Century Gothic" panose="020B0502020202020204" pitchFamily="34" charset="0"/>
              </a:rPr>
              <a:t> alto </a:t>
            </a:r>
            <a:r>
              <a:rPr lang="en-US" sz="3200" dirty="0" err="1">
                <a:latin typeface="Century Gothic" panose="020B0502020202020204" pitchFamily="34" charset="0"/>
              </a:rPr>
              <a:t>vou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latin typeface="Century Gothic" panose="020B0502020202020204" pitchFamily="34" charset="0"/>
              </a:rPr>
              <a:t>cantar</a:t>
            </a:r>
            <a:r>
              <a:rPr lang="en-US" sz="3200" dirty="0">
                <a:latin typeface="Century Gothic" panose="020B0502020202020204" pitchFamily="34" charset="0"/>
              </a:rPr>
              <a:t>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4, 5, 6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Bom </a:t>
            </a:r>
            <a:r>
              <a:rPr lang="en-US" sz="3200" dirty="0" err="1">
                <a:latin typeface="Century Gothic" panose="020B0502020202020204" pitchFamily="34" charset="0"/>
              </a:rPr>
              <a:t>dia</a:t>
            </a:r>
            <a:r>
              <a:rPr lang="en-US" sz="3200" dirty="0">
                <a:latin typeface="Century Gothic" panose="020B0502020202020204" pitchFamily="34" charset="0"/>
              </a:rPr>
              <a:t>, meu Jesus!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7, 8, 9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O Sábado </a:t>
            </a:r>
            <a:r>
              <a:rPr lang="en-US" sz="3200" dirty="0" err="1">
                <a:latin typeface="Century Gothic" panose="020B0502020202020204" pitchFamily="34" charset="0"/>
              </a:rPr>
              <a:t>chegou</a:t>
            </a:r>
            <a:r>
              <a:rPr lang="en-US" sz="3200" dirty="0">
                <a:latin typeface="Century Gothic" panose="020B0502020202020204" pitchFamily="34" charset="0"/>
              </a:rPr>
              <a:t>!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1, 2, 3, 4, 5, 6, 7, 8, 9, 10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latin typeface="Century Gothic" panose="020B0502020202020204" pitchFamily="34" charset="0"/>
              </a:rPr>
              <a:t>Aqui </a:t>
            </a:r>
            <a:r>
              <a:rPr lang="en-US" sz="3200" dirty="0" err="1">
                <a:latin typeface="Century Gothic" panose="020B0502020202020204" pitchFamily="34" charset="0"/>
              </a:rPr>
              <a:t>estou</a:t>
            </a:r>
            <a:r>
              <a:rPr lang="en-US" sz="32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kern="100" dirty="0">
                <a:solidFill>
                  <a:prstClr val="black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32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3500" i="1" dirty="0"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  <a:p>
            <a:endParaRPr lang="en-US" sz="2000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812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0402A3-70B8-6812-8496-39410794F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4191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Com Todo o Meu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Coração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C42B0D9-347D-8670-6B58-0E8B20E2B822}"/>
              </a:ext>
            </a:extLst>
          </p:cNvPr>
          <p:cNvSpPr txBox="1">
            <a:spLocks/>
          </p:cNvSpPr>
          <p:nvPr/>
        </p:nvSpPr>
        <p:spPr>
          <a:xfrm>
            <a:off x="384313" y="1614488"/>
            <a:ext cx="8859700" cy="4876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seguir-Te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importa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missão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seguir-Te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Porque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com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(3X)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Com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Com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todo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meu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coração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B39B205-852E-8A1B-C08D-668EFC3F33CE}"/>
              </a:ext>
            </a:extLst>
          </p:cNvPr>
          <p:cNvSpPr txBox="1">
            <a:spLocks/>
          </p:cNvSpPr>
          <p:nvPr/>
        </p:nvSpPr>
        <p:spPr>
          <a:xfrm>
            <a:off x="-79902" y="6499891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"I Will Serve You, Jesus" by Coralie Fraser, copyright © 2004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DE1E36B-ACB6-DD29-8EB5-ADC191585245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0DAF45-2109-0C3E-EA99-EF241DC104FB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9" name="Com Todo o Meu Coração">
            <a:hlinkClick r:id="" action="ppaction://media"/>
            <a:extLst>
              <a:ext uri="{FF2B5EF4-FFF2-40B4-BE49-F238E27FC236}">
                <a16:creationId xmlns:a16="http://schemas.microsoft.com/office/drawing/2014/main" id="{803AF7AF-9667-8B65-FF49-AE52C4ED34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8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55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CC6DEC-A235-F7E8-40F3-E210FE1B5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2E55CAF-EDDD-71AD-5401-DA44840C2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659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Deus de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Tudo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Vai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Cuidar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337893A-E468-CCB0-81CF-83BEB44FC4C9}"/>
              </a:ext>
            </a:extLst>
          </p:cNvPr>
          <p:cNvSpPr txBox="1">
            <a:spLocks/>
          </p:cNvSpPr>
          <p:nvPr/>
        </p:nvSpPr>
        <p:spPr>
          <a:xfrm>
            <a:off x="437882" y="1426754"/>
            <a:ext cx="9028089" cy="4845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o mal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assustar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coragem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pr’o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enfrentar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parecem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perigos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livrar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Deus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kern="100" dirty="0">
              <a:solidFill>
                <a:prstClr val="black"/>
              </a:solidFill>
              <a:latin typeface="Century Gothic" panose="020B0502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6636792-69E9-82BF-75B8-08990F479819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FCBFF4C-C45A-2EEA-F010-551445806D7C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Deus de Tudo Vai Cuidar">
            <a:hlinkClick r:id="" action="ppaction://media"/>
            <a:extLst>
              <a:ext uri="{FF2B5EF4-FFF2-40B4-BE49-F238E27FC236}">
                <a16:creationId xmlns:a16="http://schemas.microsoft.com/office/drawing/2014/main" id="{33E6ACE2-C884-CEE1-9E16-D8E682552A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8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F7EBB5-C61C-81D1-A7CF-B0D241CF4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C150025-A181-7C24-419D-E571D006C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965994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Deus de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Tudo</a:t>
            </a:r>
            <a:r>
              <a:rPr lang="en-AU" sz="2400" b="1" dirty="0">
                <a:solidFill>
                  <a:srgbClr val="D34C5E"/>
                </a:solidFill>
                <a:latin typeface="Century Gothic" panose="020B0502020202020204" pitchFamily="34" charset="0"/>
              </a:rPr>
              <a:t> Vai </a:t>
            </a:r>
            <a:r>
              <a:rPr lang="en-AU" sz="2400" b="1" dirty="0" err="1">
                <a:solidFill>
                  <a:srgbClr val="D34C5E"/>
                </a:solidFill>
                <a:latin typeface="Century Gothic" panose="020B0502020202020204" pitchFamily="34" charset="0"/>
              </a:rPr>
              <a:t>Cuidar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A3B5E12-1E40-F72F-48C6-7A56462CB749}"/>
              </a:ext>
            </a:extLst>
          </p:cNvPr>
          <p:cNvSpPr txBox="1">
            <a:spLocks/>
          </p:cNvSpPr>
          <p:nvPr/>
        </p:nvSpPr>
        <p:spPr>
          <a:xfrm>
            <a:off x="437882" y="1426754"/>
            <a:ext cx="9028089" cy="4845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forças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Deus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forte,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comigo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sempre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Quando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problemas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parecem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perigos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-me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livrar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confiar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Deus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cuidar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E3EF090-99D8-4A13-6808-95381197F78A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6934594-DC76-692E-72D1-36B6B247C379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33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0E22BBF-72F1-E1EB-DFF4-1618D5BFE2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0B6BCB0-B32B-E2B9-777B-C81A146B97A6}"/>
              </a:ext>
            </a:extLst>
          </p:cNvPr>
          <p:cNvSpPr txBox="1">
            <a:spLocks/>
          </p:cNvSpPr>
          <p:nvPr/>
        </p:nvSpPr>
        <p:spPr>
          <a:xfrm>
            <a:off x="7924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56F4F81-6218-1883-8531-2C74D0219941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D305392-319E-31D8-3733-2AC2F2152672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8" name="Parabéns">
            <a:hlinkClick r:id="" action="ppaction://media"/>
            <a:extLst>
              <a:ext uri="{FF2B5EF4-FFF2-40B4-BE49-F238E27FC236}">
                <a16:creationId xmlns:a16="http://schemas.microsoft.com/office/drawing/2014/main" id="{3D2D8C61-F73D-89CD-9747-B7E60E5F2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3A246F49-6C67-946B-EC7F-A1AF7EE899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D34C5E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rgbClr val="D34C5E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919B5AE-65B0-631E-3DE7-2DE425B31BDF}"/>
              </a:ext>
            </a:extLst>
          </p:cNvPr>
          <p:cNvSpPr txBox="1">
            <a:spLocks/>
          </p:cNvSpPr>
          <p:nvPr/>
        </p:nvSpPr>
        <p:spPr>
          <a:xfrm>
            <a:off x="10785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6E102938-9240-6505-1175-5E3F0580527F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34B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C4070BA1-40EA-7453-B500-D0CCB73704D3}"/>
              </a:ext>
            </a:extLst>
          </p:cNvPr>
          <p:cNvSpPr txBox="1">
            <a:spLocks/>
          </p:cNvSpPr>
          <p:nvPr/>
        </p:nvSpPr>
        <p:spPr>
          <a:xfrm>
            <a:off x="158046" y="435228"/>
            <a:ext cx="326248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FD5355A4-328A-B654-05C7-F5B88570CA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1AA99B60-CEF5-283E-7DDA-15E66D19237E}"/>
              </a:ext>
            </a:extLst>
          </p:cNvPr>
          <p:cNvSpPr/>
          <p:nvPr/>
        </p:nvSpPr>
        <p:spPr>
          <a:xfrm>
            <a:off x="1239864" y="885592"/>
            <a:ext cx="6581481" cy="5086816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CD5001-44B2-CD1D-5EA6-A256D2F7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1B83FB4-7A9A-8102-9B0D-621FF71D2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FEACB078-3847-7C8E-1B79-DDDF893E9952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9C8A006-2DAE-C456-604F-595BAE515AF5}"/>
              </a:ext>
            </a:extLst>
          </p:cNvPr>
          <p:cNvSpPr txBox="1">
            <a:spLocks/>
          </p:cNvSpPr>
          <p:nvPr/>
        </p:nvSpPr>
        <p:spPr>
          <a:xfrm>
            <a:off x="555787" y="38821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00705DE-A658-26AA-BA24-3893A47971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A Jesus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endParaRPr lang="en-US" sz="32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gratidão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(continua)</a:t>
            </a: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B9E130C-36AE-E2DC-674D-48EA4500B369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A Jesus Eu Vou Trazer">
            <a:hlinkClick r:id="" action="ppaction://media"/>
            <a:extLst>
              <a:ext uri="{FF2B5EF4-FFF2-40B4-BE49-F238E27FC236}">
                <a16:creationId xmlns:a16="http://schemas.microsoft.com/office/drawing/2014/main" id="{E52D951A-AB9E-A894-49FD-113C74530F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1BB2FA-34C9-5FCB-6D4F-300213CC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AE840EC-405B-8745-76C0-486E9396E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389" y="84562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A Jesus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eu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vou</a:t>
            </a:r>
            <a:r>
              <a:rPr lang="en-AU" sz="2400" b="1" dirty="0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E6B349"/>
                </a:solidFill>
                <a:effectLst/>
                <a:latin typeface="Century Gothic" panose="020B0502020202020204" pitchFamily="34" charset="0"/>
              </a:rPr>
              <a:t>trazer</a:t>
            </a:r>
            <a:endParaRPr lang="en-AU" sz="2400" dirty="0">
              <a:solidFill>
                <a:srgbClr val="E6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7A366CBA-6D3B-3D9D-765F-4FB1D7FE53C1}"/>
              </a:ext>
            </a:extLst>
          </p:cNvPr>
          <p:cNvSpPr/>
          <p:nvPr/>
        </p:nvSpPr>
        <p:spPr>
          <a:xfrm>
            <a:off x="0" y="388210"/>
            <a:ext cx="1982997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E9D7790-B3BB-E90B-09D0-DC6D3BE0FA78}"/>
              </a:ext>
            </a:extLst>
          </p:cNvPr>
          <p:cNvSpPr txBox="1">
            <a:spLocks/>
          </p:cNvSpPr>
          <p:nvPr/>
        </p:nvSpPr>
        <p:spPr>
          <a:xfrm>
            <a:off x="0" y="388210"/>
            <a:ext cx="19829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DE9AA08-4606-2C80-5812-F49DA85D5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2323" y="142894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igreja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vou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trazer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Minha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para 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missão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 err="1">
                <a:effectLst/>
                <a:latin typeface="Century Gothic" panose="020B0502020202020204" pitchFamily="34" charset="0"/>
              </a:rPr>
              <a:t>Oferta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em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louvor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ao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Senhor,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effectLst/>
                <a:latin typeface="Century Gothic" panose="020B0502020202020204" pitchFamily="34" charset="0"/>
              </a:rPr>
              <a:t>Para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mostrar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quão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effectLst/>
                <a:latin typeface="Century Gothic" panose="020B0502020202020204" pitchFamily="34" charset="0"/>
              </a:rPr>
              <a:t>grato</a:t>
            </a:r>
            <a:r>
              <a:rPr lang="en-US" sz="3200" dirty="0">
                <a:effectLst/>
                <a:latin typeface="Century Gothic" panose="020B0502020202020204" pitchFamily="34" charset="0"/>
              </a:rPr>
              <a:t> sou.</a:t>
            </a:r>
            <a:endParaRPr lang="en-US" sz="20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386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28E9B2-5535-52E5-9BB8-4BAF204457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81" y="1178700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Vou </a:t>
            </a:r>
            <a:r>
              <a:rPr lang="en-AU" sz="2400" b="1" dirty="0" err="1">
                <a:solidFill>
                  <a:srgbClr val="5CAA9B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5CAA9B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17CDC1C7-F05A-6D12-5314-5722FCD970EB}"/>
              </a:ext>
            </a:extLst>
          </p:cNvPr>
          <p:cNvSpPr/>
          <p:nvPr/>
        </p:nvSpPr>
        <p:spPr>
          <a:xfrm>
            <a:off x="0" y="477081"/>
            <a:ext cx="3973794" cy="440037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57663C-450B-1197-A6B8-99926AE68FEC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7379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1A3C452-F86F-F0C3-0088-395CBE61176B}"/>
              </a:ext>
            </a:extLst>
          </p:cNvPr>
          <p:cNvSpPr txBox="1">
            <a:spLocks/>
          </p:cNvSpPr>
          <p:nvPr/>
        </p:nvSpPr>
        <p:spPr>
          <a:xfrm>
            <a:off x="1037216" y="1755648"/>
            <a:ext cx="7619896" cy="43601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Onde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vá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Posso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meu Pai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Vou Orar">
            <a:hlinkClick r:id="" action="ppaction://media"/>
            <a:extLst>
              <a:ext uri="{FF2B5EF4-FFF2-40B4-BE49-F238E27FC236}">
                <a16:creationId xmlns:a16="http://schemas.microsoft.com/office/drawing/2014/main" id="{A70D96AF-0099-F33D-D7F2-1936403EDE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08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04A9EE3C-1FC1-F519-45CA-124FD6C49031}"/>
              </a:ext>
            </a:extLst>
          </p:cNvPr>
          <p:cNvSpPr/>
          <p:nvPr/>
        </p:nvSpPr>
        <p:spPr>
          <a:xfrm>
            <a:off x="125413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6834756-5131-E2FE-8E7F-65C90F76B743}"/>
              </a:ext>
            </a:extLst>
          </p:cNvPr>
          <p:cNvSpPr txBox="1">
            <a:spLocks/>
          </p:cNvSpPr>
          <p:nvPr/>
        </p:nvSpPr>
        <p:spPr>
          <a:xfrm>
            <a:off x="1121675" y="469068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SONG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567B1D9-A392-27C0-5F47-4BAEA43DC8B0}"/>
              </a:ext>
            </a:extLst>
          </p:cNvPr>
          <p:cNvSpPr txBox="1">
            <a:spLocks/>
          </p:cNvSpPr>
          <p:nvPr/>
        </p:nvSpPr>
        <p:spPr>
          <a:xfrm>
            <a:off x="707497" y="1626768"/>
            <a:ext cx="7665322" cy="46646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escavar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fundo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encontrar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grande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tesouro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Melhor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prata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rubi,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história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C37015-0BF7-E1F5-4A75-2A0F8EE02A9F}"/>
              </a:ext>
            </a:extLst>
          </p:cNvPr>
          <p:cNvSpPr txBox="1">
            <a:spLocks/>
          </p:cNvSpPr>
          <p:nvPr/>
        </p:nvSpPr>
        <p:spPr>
          <a:xfrm>
            <a:off x="406414" y="113175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 Grande </a:t>
            </a:r>
            <a:r>
              <a:rPr lang="en-AU" sz="2400" b="1" dirty="0">
                <a:solidFill>
                  <a:srgbClr val="6F0D2D"/>
                </a:solidFill>
                <a:latin typeface="Century Gothic" panose="020B0502020202020204" pitchFamily="34" charset="0"/>
              </a:rPr>
              <a:t>T</a:t>
            </a:r>
            <a:r>
              <a:rPr kumimoji="0" lang="en-A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F0D2D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esouro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6F0D2D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28B3D7D-BD03-7029-3737-E4E6D2B9D262}"/>
              </a:ext>
            </a:extLst>
          </p:cNvPr>
          <p:cNvSpPr txBox="1">
            <a:spLocks/>
          </p:cNvSpPr>
          <p:nvPr/>
        </p:nvSpPr>
        <p:spPr>
          <a:xfrm>
            <a:off x="0" y="6582799"/>
            <a:ext cx="7902992" cy="2736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"The Greatest Treasure" by Rosie Smith, copyright © 2024 General Conference Corporation® of Seventh-day Adventists.</a:t>
            </a:r>
            <a:endParaRPr lang="en-US" sz="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D48BEE38-35AD-7F54-2FA7-E50D670FBD3F}"/>
              </a:ext>
            </a:extLst>
          </p:cNvPr>
          <p:cNvSpPr/>
          <p:nvPr/>
        </p:nvSpPr>
        <p:spPr>
          <a:xfrm>
            <a:off x="0" y="469068"/>
            <a:ext cx="2372497" cy="440037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B0F5D47-BDB7-7D24-020B-F2934BC19D24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237249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  <a:endParaRPr lang="en-A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O Grande Tesouro">
            <a:hlinkClick r:id="" action="ppaction://media"/>
            <a:extLst>
              <a:ext uri="{FF2B5EF4-FFF2-40B4-BE49-F238E27FC236}">
                <a16:creationId xmlns:a16="http://schemas.microsoft.com/office/drawing/2014/main" id="{6FCB0785-4DFC-15AF-B50E-841DA9AE66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73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FAE1F-DFB5-8078-7527-A5C487BB9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7780B74E-1EDD-0415-46AF-06054FBCB7D8}"/>
              </a:ext>
            </a:extLst>
          </p:cNvPr>
          <p:cNvSpPr/>
          <p:nvPr/>
        </p:nvSpPr>
        <p:spPr>
          <a:xfrm>
            <a:off x="6400800" y="4763069"/>
            <a:ext cx="5712386" cy="1864324"/>
          </a:xfrm>
          <a:prstGeom prst="rect">
            <a:avLst/>
          </a:prstGeom>
          <a:solidFill>
            <a:schemeClr val="tx1"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3E956-95DC-980D-F523-BDFD4748F529}"/>
              </a:ext>
            </a:extLst>
          </p:cNvPr>
          <p:cNvSpPr txBox="1"/>
          <p:nvPr/>
        </p:nvSpPr>
        <p:spPr>
          <a:xfrm>
            <a:off x="6400800" y="4891418"/>
            <a:ext cx="571238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“Pelo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, se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alguém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está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Cristo, nova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criatura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é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.”</a:t>
            </a:r>
          </a:p>
          <a:p>
            <a:pPr algn="r"/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 </a:t>
            </a:r>
            <a:r>
              <a:rPr lang="en-A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Coríntios</a:t>
            </a:r>
            <a:r>
              <a:rPr lang="en-A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5:17</a:t>
            </a:r>
          </a:p>
          <a:p>
            <a:pPr algn="r"/>
            <a:endParaRPr lang="en-AU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F4EFDD9A-01DE-41FB-3772-076A018D3471}"/>
              </a:ext>
            </a:extLst>
          </p:cNvPr>
          <p:cNvSpPr/>
          <p:nvPr/>
        </p:nvSpPr>
        <p:spPr>
          <a:xfrm>
            <a:off x="0" y="461166"/>
            <a:ext cx="3462528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AB95DF1-972D-B263-D583-1E76695C4047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3462528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28003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C05521-E376-0347-DF83-9B0703DC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66F072-2080-209F-81E7-11F0DDB635DB}"/>
              </a:ext>
            </a:extLst>
          </p:cNvPr>
          <p:cNvSpPr txBox="1"/>
          <p:nvPr/>
        </p:nvSpPr>
        <p:spPr>
          <a:xfrm>
            <a:off x="815975" y="1635031"/>
            <a:ext cx="679237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200" dirty="0">
                <a:latin typeface="Century Gothic" panose="020B0502020202020204" pitchFamily="34" charset="0"/>
              </a:rPr>
              <a:t>Assim, se </a:t>
            </a:r>
            <a:r>
              <a:rPr lang="en-AU" sz="3200" dirty="0" err="1">
                <a:latin typeface="Century Gothic" panose="020B0502020202020204" pitchFamily="34" charset="0"/>
              </a:rPr>
              <a:t>há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alguém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em</a:t>
            </a:r>
            <a:r>
              <a:rPr lang="en-AU" sz="3200" dirty="0">
                <a:latin typeface="Century Gothic" panose="020B0502020202020204" pitchFamily="34" charset="0"/>
              </a:rPr>
              <a:t> Cristo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Assim, se </a:t>
            </a:r>
            <a:r>
              <a:rPr lang="en-AU" sz="3200" dirty="0" err="1">
                <a:latin typeface="Century Gothic" panose="020B0502020202020204" pitchFamily="34" charset="0"/>
              </a:rPr>
              <a:t>há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alguém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em</a:t>
            </a:r>
            <a:r>
              <a:rPr lang="en-AU" sz="3200" dirty="0">
                <a:latin typeface="Century Gothic" panose="020B0502020202020204" pitchFamily="34" charset="0"/>
              </a:rPr>
              <a:t> Cristo</a:t>
            </a:r>
          </a:p>
          <a:p>
            <a:r>
              <a:rPr lang="en-AU" sz="3200" dirty="0" err="1">
                <a:latin typeface="Century Gothic" panose="020B0502020202020204" pitchFamily="34" charset="0"/>
              </a:rPr>
              <a:t>Então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 nova </a:t>
            </a:r>
            <a:r>
              <a:rPr lang="en-AU" sz="3200" dirty="0" err="1">
                <a:latin typeface="Century Gothic" panose="020B0502020202020204" pitchFamily="34" charset="0"/>
              </a:rPr>
              <a:t>criatura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E </a:t>
            </a:r>
            <a:r>
              <a:rPr lang="en-AU" sz="3200" dirty="0" err="1">
                <a:latin typeface="Century Gothic" panose="020B0502020202020204" pitchFamily="34" charset="0"/>
              </a:rPr>
              <a:t>tudo</a:t>
            </a:r>
            <a:r>
              <a:rPr lang="en-AU" sz="3200" dirty="0">
                <a:latin typeface="Century Gothic" panose="020B0502020202020204" pitchFamily="34" charset="0"/>
              </a:rPr>
              <a:t> novo se </a:t>
            </a:r>
            <a:r>
              <a:rPr lang="en-AU" sz="3200" dirty="0" err="1">
                <a:latin typeface="Century Gothic" panose="020B0502020202020204" pitchFamily="34" charset="0"/>
              </a:rPr>
              <a:t>faz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endParaRPr lang="en-AU" sz="1000" dirty="0">
              <a:latin typeface="Century Gothic" panose="020B0502020202020204" pitchFamily="34" charset="0"/>
            </a:endParaRPr>
          </a:p>
          <a:p>
            <a:r>
              <a:rPr lang="en-AU" sz="3200" dirty="0">
                <a:latin typeface="Century Gothic" panose="020B0502020202020204" pitchFamily="34" charset="0"/>
              </a:rPr>
              <a:t>Assim, se </a:t>
            </a:r>
            <a:r>
              <a:rPr lang="en-AU" sz="3200" dirty="0" err="1">
                <a:latin typeface="Century Gothic" panose="020B0502020202020204" pitchFamily="34" charset="0"/>
              </a:rPr>
              <a:t>há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alguém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em</a:t>
            </a:r>
            <a:r>
              <a:rPr lang="en-AU" sz="3200" dirty="0">
                <a:latin typeface="Century Gothic" panose="020B0502020202020204" pitchFamily="34" charset="0"/>
              </a:rPr>
              <a:t> Cristo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Assim, se </a:t>
            </a:r>
            <a:r>
              <a:rPr lang="en-AU" sz="3200" dirty="0" err="1">
                <a:latin typeface="Century Gothic" panose="020B0502020202020204" pitchFamily="34" charset="0"/>
              </a:rPr>
              <a:t>há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alguém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em</a:t>
            </a:r>
            <a:r>
              <a:rPr lang="en-AU" sz="3200" dirty="0">
                <a:latin typeface="Century Gothic" panose="020B0502020202020204" pitchFamily="34" charset="0"/>
              </a:rPr>
              <a:t> Cristo</a:t>
            </a:r>
          </a:p>
          <a:p>
            <a:r>
              <a:rPr lang="en-AU" sz="3200" dirty="0" err="1">
                <a:latin typeface="Century Gothic" panose="020B0502020202020204" pitchFamily="34" charset="0"/>
              </a:rPr>
              <a:t>Então</a:t>
            </a:r>
            <a:r>
              <a:rPr lang="en-AU" sz="3200" dirty="0">
                <a:latin typeface="Century Gothic" panose="020B0502020202020204" pitchFamily="34" charset="0"/>
              </a:rPr>
              <a:t> </a:t>
            </a:r>
            <a:r>
              <a:rPr lang="en-AU" sz="3200" dirty="0" err="1">
                <a:latin typeface="Century Gothic" panose="020B0502020202020204" pitchFamily="34" charset="0"/>
              </a:rPr>
              <a:t>é</a:t>
            </a:r>
            <a:r>
              <a:rPr lang="en-AU" sz="3200" dirty="0">
                <a:latin typeface="Century Gothic" panose="020B0502020202020204" pitchFamily="34" charset="0"/>
              </a:rPr>
              <a:t> nova </a:t>
            </a:r>
            <a:r>
              <a:rPr lang="en-AU" sz="3200" dirty="0" err="1">
                <a:latin typeface="Century Gothic" panose="020B0502020202020204" pitchFamily="34" charset="0"/>
              </a:rPr>
              <a:t>criatura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2 </a:t>
            </a:r>
            <a:r>
              <a:rPr lang="en-AU" sz="3200" dirty="0" err="1">
                <a:latin typeface="Century Gothic" panose="020B0502020202020204" pitchFamily="34" charset="0"/>
              </a:rPr>
              <a:t>Coríntios</a:t>
            </a:r>
            <a:r>
              <a:rPr lang="en-AU" sz="3200" dirty="0">
                <a:latin typeface="Century Gothic" panose="020B0502020202020204" pitchFamily="34" charset="0"/>
              </a:rPr>
              <a:t> 5:17</a:t>
            </a:r>
          </a:p>
          <a:p>
            <a:r>
              <a:rPr lang="en-AU" sz="3200" dirty="0">
                <a:latin typeface="Century Gothic" panose="020B0502020202020204" pitchFamily="34" charset="0"/>
              </a:rPr>
              <a:t>E </a:t>
            </a:r>
            <a:r>
              <a:rPr lang="en-AU" sz="3200" dirty="0" err="1">
                <a:latin typeface="Century Gothic" panose="020B0502020202020204" pitchFamily="34" charset="0"/>
              </a:rPr>
              <a:t>tudo</a:t>
            </a:r>
            <a:r>
              <a:rPr lang="en-AU" sz="3200" dirty="0">
                <a:latin typeface="Century Gothic" panose="020B0502020202020204" pitchFamily="34" charset="0"/>
              </a:rPr>
              <a:t> novo se </a:t>
            </a:r>
            <a:r>
              <a:rPr lang="en-AU" sz="3200" dirty="0" err="1">
                <a:latin typeface="Century Gothic" panose="020B0502020202020204" pitchFamily="34" charset="0"/>
              </a:rPr>
              <a:t>faz</a:t>
            </a:r>
            <a:r>
              <a:rPr lang="en-AU" sz="3200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023F2D-DB56-5FEA-0184-9D35540A2E9E}"/>
              </a:ext>
            </a:extLst>
          </p:cNvPr>
          <p:cNvSpPr txBox="1">
            <a:spLocks/>
          </p:cNvSpPr>
          <p:nvPr/>
        </p:nvSpPr>
        <p:spPr>
          <a:xfrm>
            <a:off x="537784" y="6584553"/>
            <a:ext cx="7113375" cy="2734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latin typeface="Century Gothic" panose="020B0502020202020204" pitchFamily="34" charset="0"/>
              </a:rPr>
              <a:t>“2 </a:t>
            </a:r>
            <a:r>
              <a:rPr lang="en-US" sz="800" dirty="0">
                <a:latin typeface="Century Gothic" panose="020B0502020202020204" pitchFamily="34" charset="0"/>
              </a:rPr>
              <a:t>Corinthians 5:17" music by Sean Nebblett, copyright © 2026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3E480BD-EF67-4393-F390-85F373D9F988}"/>
              </a:ext>
            </a:extLst>
          </p:cNvPr>
          <p:cNvSpPr txBox="1">
            <a:spLocks/>
          </p:cNvSpPr>
          <p:nvPr/>
        </p:nvSpPr>
        <p:spPr>
          <a:xfrm>
            <a:off x="453851" y="1100940"/>
            <a:ext cx="4822354" cy="4347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2 </a:t>
            </a:r>
            <a:r>
              <a:rPr lang="en-AU" sz="2400" b="1" dirty="0" err="1">
                <a:solidFill>
                  <a:srgbClr val="4F7EDA"/>
                </a:solidFill>
                <a:latin typeface="Century Gothic" panose="020B0502020202020204" pitchFamily="34" charset="0"/>
              </a:rPr>
              <a:t>Coríntios</a:t>
            </a:r>
            <a:r>
              <a:rPr lang="en-AU" sz="2400" b="1" dirty="0">
                <a:solidFill>
                  <a:srgbClr val="4F7EDA"/>
                </a:solidFill>
                <a:latin typeface="Century Gothic" panose="020B0502020202020204" pitchFamily="34" charset="0"/>
              </a:rPr>
              <a:t> 5:17</a:t>
            </a:r>
            <a:endParaRPr lang="en-AU" sz="2400" dirty="0">
              <a:solidFill>
                <a:srgbClr val="4F7EDA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1796D253-BA68-F07E-3335-2FE86219B593}"/>
              </a:ext>
            </a:extLst>
          </p:cNvPr>
          <p:cNvSpPr/>
          <p:nvPr/>
        </p:nvSpPr>
        <p:spPr>
          <a:xfrm>
            <a:off x="12192" y="461166"/>
            <a:ext cx="4645152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84EA43F-1313-0A8F-D741-461A44470F62}"/>
              </a:ext>
            </a:extLst>
          </p:cNvPr>
          <p:cNvSpPr txBox="1">
            <a:spLocks/>
          </p:cNvSpPr>
          <p:nvPr/>
        </p:nvSpPr>
        <p:spPr>
          <a:xfrm>
            <a:off x="1" y="447585"/>
            <a:ext cx="464515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2" name="II Coríntios c5 v17">
            <a:hlinkClick r:id="" action="ppaction://media"/>
            <a:extLst>
              <a:ext uri="{FF2B5EF4-FFF2-40B4-BE49-F238E27FC236}">
                <a16:creationId xmlns:a16="http://schemas.microsoft.com/office/drawing/2014/main" id="{4F193BC9-DD15-D547-04A5-1F17D3D2EE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6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8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85123FD6-F054-83AF-1275-2F3A061C91A3}"/>
              </a:ext>
            </a:extLst>
          </p:cNvPr>
          <p:cNvSpPr/>
          <p:nvPr/>
        </p:nvSpPr>
        <p:spPr>
          <a:xfrm>
            <a:off x="13678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823108-E09F-99DD-AF15-9227BA76A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E6F6A6-A54D-8DB3-5E3C-026ED24E3C47}"/>
              </a:ext>
            </a:extLst>
          </p:cNvPr>
          <p:cNvSpPr txBox="1"/>
          <p:nvPr/>
        </p:nvSpPr>
        <p:spPr>
          <a:xfrm>
            <a:off x="1078901" y="2432314"/>
            <a:ext cx="6101385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300" b="1" noProof="0" dirty="0">
                <a:solidFill>
                  <a:srgbClr val="12BBB1"/>
                </a:solidFill>
                <a:latin typeface="Century Gothic" panose="020B0502020202020204" pitchFamily="34" charset="0"/>
              </a:rPr>
              <a:t>Jesus é o meu Deus. O Seu amor transforma-me.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5CD3C156-E81E-ACFE-7683-94EE33BB4DF6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057E3C-0D48-83C3-7E3A-5F2090657A50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92249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9EAE2715-97A1-0E9C-A5A2-1D7CD10A6B4F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CONTAR A HISTÓRIA</a:t>
            </a:r>
          </a:p>
        </p:txBody>
      </p:sp>
    </p:spTree>
    <p:extLst>
      <p:ext uri="{BB962C8B-B14F-4D97-AF65-F5344CB8AC3E}">
        <p14:creationId xmlns:p14="http://schemas.microsoft.com/office/powerpoint/2010/main" val="3697362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554057-8E4A-5924-E73E-A6C5C3749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802532-0ED2-69A7-71F0-DE85B91A30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70903" y="-204513"/>
            <a:ext cx="5560981" cy="706251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9F25B5D-FC69-0896-5346-E5A7C42E7D37}"/>
              </a:ext>
            </a:extLst>
          </p:cNvPr>
          <p:cNvSpPr txBox="1">
            <a:spLocks/>
          </p:cNvSpPr>
          <p:nvPr/>
        </p:nvSpPr>
        <p:spPr>
          <a:xfrm>
            <a:off x="3207911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113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C8F44A-9CBC-8942-C5DC-415A0138DC4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7282" y="0"/>
            <a:ext cx="11257435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CCEE9B8-C3E9-0A7C-85EA-D49487700D1E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289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08048B-1259-5AA5-276A-4DEA15D418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0250" y="0"/>
            <a:ext cx="11011499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1636363-DF22-7362-8EF2-A4782439FD94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5870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9C9318-9B33-AD46-BD63-76E5ED752A7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730" y="-2"/>
            <a:ext cx="12193730" cy="685800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5AF9368-2DF4-9E80-68A5-2C88828380A5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593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5A942E-B9EA-D919-914A-ACE4B182F9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08D267C-AA44-E551-83EE-C0705A79A0D9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209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23787B-52DC-5E23-305D-2BFA58E7855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7F1CB97-7730-6467-C728-343E63B10148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3859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D940BB-780C-FE8F-7E4F-6E38B7878F6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28266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25A9026-E3AF-16A7-C44E-27C444E2437D}"/>
              </a:ext>
            </a:extLst>
          </p:cNvPr>
          <p:cNvSpPr txBox="1">
            <a:spLocks/>
          </p:cNvSpPr>
          <p:nvPr/>
        </p:nvSpPr>
        <p:spPr>
          <a:xfrm>
            <a:off x="3252515" y="6601521"/>
            <a:ext cx="5686967" cy="172503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Daniel Gallardo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4606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10C9745B-F8C4-499A-7A08-65241B300B68}"/>
              </a:ext>
            </a:extLst>
          </p:cNvPr>
          <p:cNvSpPr/>
          <p:nvPr/>
        </p:nvSpPr>
        <p:spPr>
          <a:xfrm>
            <a:off x="976395" y="1005703"/>
            <a:ext cx="6704686" cy="4846593"/>
          </a:xfrm>
          <a:prstGeom prst="roundRect">
            <a:avLst/>
          </a:prstGeom>
          <a:solidFill>
            <a:srgbClr val="6F0D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6A340-56A5-28B2-AFBC-65AD63C8D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2A86661-AA50-D7BD-DEAF-0EEEF8594D00}"/>
              </a:ext>
            </a:extLst>
          </p:cNvPr>
          <p:cNvSpPr txBox="1"/>
          <p:nvPr/>
        </p:nvSpPr>
        <p:spPr>
          <a:xfrm>
            <a:off x="1078901" y="2432314"/>
            <a:ext cx="6101385" cy="2539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300" b="1" noProof="0" dirty="0">
                <a:solidFill>
                  <a:srgbClr val="12BBB1"/>
                </a:solidFill>
                <a:latin typeface="Century Gothic" panose="020B0502020202020204" pitchFamily="34" charset="0"/>
              </a:rPr>
              <a:t>Jesus é o meu Deus. O Seu amor transforma-me.</a:t>
            </a:r>
          </a:p>
        </p:txBody>
      </p:sp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5BBE7140-56A6-EAA7-EB71-52DE3F8589FC}"/>
              </a:ext>
            </a:extLst>
          </p:cNvPr>
          <p:cNvSpPr/>
          <p:nvPr/>
        </p:nvSpPr>
        <p:spPr>
          <a:xfrm>
            <a:off x="1" y="447585"/>
            <a:ext cx="3938016" cy="440037"/>
          </a:xfrm>
          <a:prstGeom prst="roundRect">
            <a:avLst/>
          </a:prstGeom>
          <a:solidFill>
            <a:srgbClr val="12BB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464A655-3E87-5B31-69AB-30B128FC4380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393801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00794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AFA43E25-6E01-403C-2F12-9DCCFF1C25B9}"/>
              </a:ext>
            </a:extLst>
          </p:cNvPr>
          <p:cNvSpPr/>
          <p:nvPr/>
        </p:nvSpPr>
        <p:spPr>
          <a:xfrm>
            <a:off x="1703486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6C128A84-953A-A218-08E2-88243EDB8C6F}"/>
              </a:ext>
            </a:extLst>
          </p:cNvPr>
          <p:cNvSpPr txBox="1"/>
          <p:nvPr/>
        </p:nvSpPr>
        <p:spPr>
          <a:xfrm>
            <a:off x="1533877" y="2459504"/>
            <a:ext cx="624110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NATUREZA E MISSÃO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6">
            <a:extLst>
              <a:ext uri="{FF2B5EF4-FFF2-40B4-BE49-F238E27FC236}">
                <a16:creationId xmlns:a16="http://schemas.microsoft.com/office/drawing/2014/main" id="{40C1314B-0D64-429A-D941-055CD82A7456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8972DECC-80A1-08C8-EBA8-7E0421DCB1D7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D6CE8-4447-8AD0-9BE2-4FC98622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D7B060E-9544-471F-4517-349F24AEF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372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Canção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do </a:t>
            </a:r>
            <a:r>
              <a:rPr lang="en-AU" sz="2400" b="1" dirty="0" err="1">
                <a:solidFill>
                  <a:srgbClr val="DB6D32"/>
                </a:solidFill>
                <a:latin typeface="Century Gothic" panose="020B0502020202020204" pitchFamily="34" charset="0"/>
              </a:rPr>
              <a:t>A</a:t>
            </a: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deus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F418744-3283-12C1-A7B6-F4D8B78D2E8E}"/>
              </a:ext>
            </a:extLst>
          </p:cNvPr>
          <p:cNvSpPr txBox="1"/>
          <p:nvPr/>
        </p:nvSpPr>
        <p:spPr>
          <a:xfrm>
            <a:off x="1975757" y="12409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BBA9663-A467-CBC2-2F44-D891A7459E31}"/>
              </a:ext>
            </a:extLst>
          </p:cNvPr>
          <p:cNvSpPr txBox="1">
            <a:spLocks/>
          </p:cNvSpPr>
          <p:nvPr/>
        </p:nvSpPr>
        <p:spPr>
          <a:xfrm>
            <a:off x="823912" y="2131127"/>
            <a:ext cx="8065951" cy="38503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Terminou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nossa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lição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dizermos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adeus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Espero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55369D5B-6099-AA80-CD1B-9C2C9FCA7F44}"/>
              </a:ext>
            </a:extLst>
          </p:cNvPr>
          <p:cNvSpPr/>
          <p:nvPr/>
        </p:nvSpPr>
        <p:spPr>
          <a:xfrm>
            <a:off x="0" y="468659"/>
            <a:ext cx="3613357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6E8E51-19EA-5F7F-96CA-C5AE467F2C49}"/>
              </a:ext>
            </a:extLst>
          </p:cNvPr>
          <p:cNvSpPr txBox="1">
            <a:spLocks/>
          </p:cNvSpPr>
          <p:nvPr/>
        </p:nvSpPr>
        <p:spPr>
          <a:xfrm>
            <a:off x="0" y="435228"/>
            <a:ext cx="361335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9" name="Canção do Adeus">
            <a:hlinkClick r:id="" action="ppaction://media"/>
            <a:extLst>
              <a:ext uri="{FF2B5EF4-FFF2-40B4-BE49-F238E27FC236}">
                <a16:creationId xmlns:a16="http://schemas.microsoft.com/office/drawing/2014/main" id="{7E21E7BD-8729-9D40-0252-FCAE3116C6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5CA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15692</TotalTime>
  <Words>1012</Words>
  <Application>Microsoft Office PowerPoint</Application>
  <PresentationFormat>Ecrã Panorâmico</PresentationFormat>
  <Paragraphs>196</Paragraphs>
  <Slides>35</Slides>
  <Notes>9</Notes>
  <HiddenSlides>0</HiddenSlides>
  <MMClips>10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35</vt:i4>
      </vt:variant>
    </vt:vector>
  </HeadingPairs>
  <TitlesOfParts>
    <vt:vector size="41" baseType="lpstr">
      <vt:lpstr>Aptos</vt:lpstr>
      <vt:lpstr>Aptos Display</vt:lpstr>
      <vt:lpstr>Arial</vt:lpstr>
      <vt:lpstr>Century Gothic</vt:lpstr>
      <vt:lpstr>Helvetica</vt:lpstr>
      <vt:lpstr>Office Theme</vt:lpstr>
      <vt:lpstr>Apresentação do PowerPoint</vt:lpstr>
      <vt:lpstr>Apresentação do PowerPoint</vt:lpstr>
      <vt:lpstr>Apresentação do PowerPoint</vt:lpstr>
      <vt:lpstr>Bom dia, meu Jesus</vt:lpstr>
      <vt:lpstr>Bom dia, meu Jesus</vt:lpstr>
      <vt:lpstr>Com Todo o Meu Coração</vt:lpstr>
      <vt:lpstr>Deus de Tudo Vai Cuidar</vt:lpstr>
      <vt:lpstr>Deus de Tudo Vai Cuidar</vt:lpstr>
      <vt:lpstr>Parabéns</vt:lpstr>
      <vt:lpstr>Música da Visita</vt:lpstr>
      <vt:lpstr>Apresentação do PowerPoint</vt:lpstr>
      <vt:lpstr>A Jesus eu vou trazer</vt:lpstr>
      <vt:lpstr>A Jesus eu vou trazer</vt:lpstr>
      <vt:lpstr>Vou orar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Canção do Adeus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Megan Betteridge</dc:creator>
  <cp:lastModifiedBy>José Luís Dine Falcão Sincer e Sepúlveda</cp:lastModifiedBy>
  <cp:revision>107</cp:revision>
  <dcterms:created xsi:type="dcterms:W3CDTF">2025-03-02T08:19:28Z</dcterms:created>
  <dcterms:modified xsi:type="dcterms:W3CDTF">2026-07-30T15:25:03Z</dcterms:modified>
</cp:coreProperties>
</file>