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335" r:id="rId2"/>
    <p:sldId id="336" r:id="rId3"/>
    <p:sldId id="374" r:id="rId4"/>
    <p:sldId id="394" r:id="rId5"/>
    <p:sldId id="259" r:id="rId6"/>
    <p:sldId id="395" r:id="rId7"/>
    <p:sldId id="370" r:id="rId8"/>
    <p:sldId id="362" r:id="rId9"/>
    <p:sldId id="294" r:id="rId10"/>
    <p:sldId id="293" r:id="rId11"/>
    <p:sldId id="337" r:id="rId12"/>
    <p:sldId id="276" r:id="rId13"/>
    <p:sldId id="371" r:id="rId14"/>
    <p:sldId id="380" r:id="rId15"/>
    <p:sldId id="357" r:id="rId16"/>
    <p:sldId id="382" r:id="rId17"/>
    <p:sldId id="274" r:id="rId18"/>
    <p:sldId id="384" r:id="rId19"/>
    <p:sldId id="396" r:id="rId20"/>
    <p:sldId id="313" r:id="rId21"/>
    <p:sldId id="333" r:id="rId22"/>
    <p:sldId id="280" r:id="rId23"/>
    <p:sldId id="358" r:id="rId24"/>
    <p:sldId id="387" r:id="rId25"/>
    <p:sldId id="388" r:id="rId26"/>
    <p:sldId id="389" r:id="rId27"/>
    <p:sldId id="390" r:id="rId28"/>
    <p:sldId id="391" r:id="rId29"/>
    <p:sldId id="392" r:id="rId30"/>
    <p:sldId id="326" r:id="rId31"/>
    <p:sldId id="378" r:id="rId32"/>
    <p:sldId id="315" r:id="rId33"/>
    <p:sldId id="323" r:id="rId34"/>
    <p:sldId id="383" r:id="rId35"/>
    <p:sldId id="31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BBB1"/>
    <a:srgbClr val="6F0D2D"/>
    <a:srgbClr val="5CAA9B"/>
    <a:srgbClr val="E7B349"/>
    <a:srgbClr val="4E95DA"/>
    <a:srgbClr val="DB6D32"/>
    <a:srgbClr val="DA6D32"/>
    <a:srgbClr val="C95D27"/>
    <a:srgbClr val="48B3FF"/>
    <a:srgbClr val="3E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746F20-58B0-F645-A8EB-5061A9F82580}" v="5" dt="2026-07-30T11:12:12.0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59"/>
  </p:normalViewPr>
  <p:slideViewPr>
    <p:cSldViewPr snapToGrid="0">
      <p:cViewPr varScale="1">
        <p:scale>
          <a:sx n="79" d="100"/>
          <a:sy n="79" d="100"/>
        </p:scale>
        <p:origin x="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58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7322E-C65C-9A40-1D17-6E65BE596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A63234-F8B3-39D8-5970-3AD8E5C7A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E5DCA8-123A-5796-227A-203C1CE85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D1424-BCBD-D934-B321-5A6F8CEED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243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44BA9-E669-A183-4183-472192DA2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4A575A-5BAA-6FFC-FA0D-6A73663FE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CA12CE-C4AA-1786-C60B-24DB33F9DA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EF2BE-0E95-2F93-C9A8-528C66018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99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FA7984B-51C2-9FED-2CFA-59C5AE0A7CB6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B51B4A9-0BA2-D5E8-3DD8-7B24829A14F8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B552EB12-CE41-6416-B770-64C25F0D8781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E9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71CDA-7D59-E459-9D17-B1F61F4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CB26A79A-03D9-72FA-AA4B-2BD21E8ECF23}"/>
              </a:ext>
            </a:extLst>
          </p:cNvPr>
          <p:cNvSpPr txBox="1">
            <a:spLocks/>
          </p:cNvSpPr>
          <p:nvPr/>
        </p:nvSpPr>
        <p:spPr>
          <a:xfrm>
            <a:off x="586082" y="1492313"/>
            <a:ext cx="8309561" cy="4907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10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Vem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sentar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pois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vou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falar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amigo Jesus.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F84D63B4-1A5C-D80C-73B0-07A63D62F55C}"/>
              </a:ext>
            </a:extLst>
          </p:cNvPr>
          <p:cNvSpPr/>
          <p:nvPr/>
        </p:nvSpPr>
        <p:spPr>
          <a:xfrm>
            <a:off x="5950" y="458674"/>
            <a:ext cx="4741334" cy="44003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C157D14-93DE-ED13-3E1F-A107F3695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9766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C7CCEDA-FF5E-7D90-F654-F5F1A645DCC1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474728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F9B5A561-88FB-4B85-8C82-2FEF79688B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27C2EE-EF54-9B13-6515-F65C00266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26756AF-55A6-E701-B3B2-6E969A202441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171CACD-06EA-6F5A-00A0-5557001DE9DF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951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3248751-E5B8-A29F-2F6E-F1D2F9A52736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4126F6-64E9-10E8-EE78-807F55A3B9DD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90B657-A0DC-9B48-F840-DE62FF534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Bom Dia, Meu Jesus!">
            <a:hlinkClick r:id="" action="ppaction://media"/>
            <a:extLst>
              <a:ext uri="{FF2B5EF4-FFF2-40B4-BE49-F238E27FC236}">
                <a16:creationId xmlns:a16="http://schemas.microsoft.com/office/drawing/2014/main" id="{91C1D61C-93BF-9933-A182-BB05C58D26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994"/>
            <a:ext cx="812800" cy="8128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DC14EC5D-43CB-9E7D-D269-3432D73242D4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Canta </a:t>
            </a:r>
            <a:r>
              <a:rPr lang="en-US" sz="3200" dirty="0" err="1">
                <a:latin typeface="Century Gothic" panose="020B0502020202020204" pitchFamily="34" charset="0"/>
              </a:rPr>
              <a:t>outra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C895900-C106-F16C-C364-A787EFC5ECD7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191061-3854-F181-4FEF-74B1577E0894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0BEDEE-DB69-96FF-1124-C754094D4C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DD113E-DD1A-3C5A-8322-58D920B8AB65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Aqui </a:t>
            </a:r>
            <a:r>
              <a:rPr lang="en-US" sz="3200" dirty="0" err="1">
                <a:latin typeface="Century Gothic" panose="020B0502020202020204" pitchFamily="34" charset="0"/>
              </a:rPr>
              <a:t>estou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597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3C524A-2969-4D0A-D8AA-9098A5FA4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0891-A274-D098-690C-B89A4B6FF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501" y="107587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Jesus me Ama 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4ABAB8-3325-9A66-4A84-61232F0E4FDA}"/>
              </a:ext>
            </a:extLst>
          </p:cNvPr>
          <p:cNvSpPr txBox="1">
            <a:spLocks/>
          </p:cNvSpPr>
          <p:nvPr/>
        </p:nvSpPr>
        <p:spPr>
          <a:xfrm>
            <a:off x="410817" y="1598884"/>
            <a:ext cx="8388626" cy="47904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cabelo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contou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grãos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areia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sabe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amigo 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Deus, de Deus!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me ama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Ele me ama 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E0D9DD-F791-CCAC-0B2C-58ED28575C28}"/>
              </a:ext>
            </a:extLst>
          </p:cNvPr>
          <p:cNvSpPr txBox="1">
            <a:spLocks/>
          </p:cNvSpPr>
          <p:nvPr/>
        </p:nvSpPr>
        <p:spPr>
          <a:xfrm>
            <a:off x="96308" y="648998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”Jesus Loves Me, and I Love Jesus" by Rosie Smith,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12E9ED5-7018-1F1C-E48A-2FBD92629A2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6D2E984-D7F2-516E-A6EE-21E7CC5703B5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Jesus me Ama e Eu o Amo">
            <a:hlinkClick r:id="" action="ppaction://media"/>
            <a:extLst>
              <a:ext uri="{FF2B5EF4-FFF2-40B4-BE49-F238E27FC236}">
                <a16:creationId xmlns:a16="http://schemas.microsoft.com/office/drawing/2014/main" id="{3167989C-F25F-C16A-DB64-21E60F017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1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2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Com Todo o Meu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924C9-ED6B-9605-2A97-1AD76A826E8C}"/>
              </a:ext>
            </a:extLst>
          </p:cNvPr>
          <p:cNvSpPr txBox="1">
            <a:spLocks/>
          </p:cNvSpPr>
          <p:nvPr/>
        </p:nvSpPr>
        <p:spPr>
          <a:xfrm>
            <a:off x="384313" y="1614488"/>
            <a:ext cx="8859700" cy="4876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seguir-Te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seguir-Te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com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(3X)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Com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coração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Com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coração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88FC6C-7FF3-E0FC-AAC8-6074D41AB3CB}"/>
              </a:ext>
            </a:extLst>
          </p:cNvPr>
          <p:cNvSpPr txBox="1">
            <a:spLocks/>
          </p:cNvSpPr>
          <p:nvPr/>
        </p:nvSpPr>
        <p:spPr>
          <a:xfrm>
            <a:off x="-79902" y="649989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"I Will Serve You, Jesus" by Coralie Fraser, copyright © 2004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024C3A7-B6FE-51B4-8740-82ABA3F88C98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5E66FB-BD3D-3BF7-1C09-CF8B63363BBF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Com Todo o Meu Coração">
            <a:hlinkClick r:id="" action="ppaction://media"/>
            <a:extLst>
              <a:ext uri="{FF2B5EF4-FFF2-40B4-BE49-F238E27FC236}">
                <a16:creationId xmlns:a16="http://schemas.microsoft.com/office/drawing/2014/main" id="{611968C4-0AA8-9422-C3DD-18531E4B47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7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D16244C3-11B4-431C-57B5-FE6C300E3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1008DA3-5C98-77EE-9BC5-82907CA366CF}"/>
              </a:ext>
            </a:extLst>
          </p:cNvPr>
          <p:cNvSpPr txBox="1">
            <a:spLocks/>
          </p:cNvSpPr>
          <p:nvPr/>
        </p:nvSpPr>
        <p:spPr>
          <a:xfrm>
            <a:off x="7924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D93D3088-96ED-8676-0252-E723283443D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208D5F3-917D-7574-27A9-FD1F876A2F89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arabéns">
            <a:hlinkClick r:id="" action="ppaction://media"/>
            <a:extLst>
              <a:ext uri="{FF2B5EF4-FFF2-40B4-BE49-F238E27FC236}">
                <a16:creationId xmlns:a16="http://schemas.microsoft.com/office/drawing/2014/main" id="{35BB2484-1E0B-536E-30A4-C2F5DCEF73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A80E75B-2F51-0707-F318-0FB2B7EC9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F87065B-6A42-B8E3-04F1-BAA11B30200E}"/>
              </a:ext>
            </a:extLst>
          </p:cNvPr>
          <p:cNvSpPr txBox="1">
            <a:spLocks/>
          </p:cNvSpPr>
          <p:nvPr/>
        </p:nvSpPr>
        <p:spPr>
          <a:xfrm>
            <a:off x="10785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D363E12A-3ABE-D54F-EFFF-CEB9EBFDED0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976DC2B-D0D3-74FC-A043-A829ACC7CE1C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93B8A624-0319-6219-D582-A4FECE84F0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686F56DB-4925-8491-56FC-7B09B4C7D086}"/>
              </a:ext>
            </a:extLst>
          </p:cNvPr>
          <p:cNvSpPr/>
          <p:nvPr/>
        </p:nvSpPr>
        <p:spPr>
          <a:xfrm>
            <a:off x="1239864" y="885592"/>
            <a:ext cx="6581481" cy="508681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428D310-221E-2E05-4339-8B4F3D3E8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6CB40870-8BB7-23A2-9E10-D6ECB7E7AA89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DD65BC5-8D87-AAE2-9E01-5DE2E4CEF19F}"/>
              </a:ext>
            </a:extLst>
          </p:cNvPr>
          <p:cNvSpPr txBox="1">
            <a:spLocks/>
          </p:cNvSpPr>
          <p:nvPr/>
        </p:nvSpPr>
        <p:spPr>
          <a:xfrm>
            <a:off x="555787" y="38821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5C31201-2833-0F88-7C95-BBC50F042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DCF3442-C418-5295-220E-B7274A57B743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 Jesus Eu Vou Trazer">
            <a:hlinkClick r:id="" action="ppaction://media"/>
            <a:extLst>
              <a:ext uri="{FF2B5EF4-FFF2-40B4-BE49-F238E27FC236}">
                <a16:creationId xmlns:a16="http://schemas.microsoft.com/office/drawing/2014/main" id="{D49F2397-01AC-30E7-7910-6AA7CBD583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BB2FA-34C9-5FCB-6D4F-300213CC2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77B85C4-BAA6-44BA-5865-26689A3BF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9E1A4558-34D9-8F5F-06EE-4644B1531EC2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2F2BEF5-1BCC-C480-4847-3589CA6CF2C9}"/>
              </a:ext>
            </a:extLst>
          </p:cNvPr>
          <p:cNvSpPr txBox="1">
            <a:spLocks/>
          </p:cNvSpPr>
          <p:nvPr/>
        </p:nvSpPr>
        <p:spPr>
          <a:xfrm>
            <a:off x="0" y="388210"/>
            <a:ext cx="19829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BF6FEE5-8599-293A-37A4-0349B8BB31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  <a:endParaRPr lang="en-US" sz="20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86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BDB99D8-80A1-2011-21FD-12EEFBE28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Vou </a:t>
            </a:r>
            <a:r>
              <a:rPr lang="en-AU" sz="2400" b="1" dirty="0" err="1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5CAA9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FAC7925C-5A39-7E1F-A5DA-4A90139BC512}"/>
              </a:ext>
            </a:extLst>
          </p:cNvPr>
          <p:cNvSpPr/>
          <p:nvPr/>
        </p:nvSpPr>
        <p:spPr>
          <a:xfrm>
            <a:off x="0" y="477081"/>
            <a:ext cx="3973794" cy="440037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7DD0692-9A01-F952-1F41-FA1657ED7803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7379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5594F26-0C3E-F6F0-DBED-4EB45FBD19CB}"/>
              </a:ext>
            </a:extLst>
          </p:cNvPr>
          <p:cNvSpPr txBox="1">
            <a:spLocks/>
          </p:cNvSpPr>
          <p:nvPr/>
        </p:nvSpPr>
        <p:spPr>
          <a:xfrm>
            <a:off x="1037216" y="1755648"/>
            <a:ext cx="7619896" cy="4360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Vou Orar">
            <a:hlinkClick r:id="" action="ppaction://media"/>
            <a:extLst>
              <a:ext uri="{FF2B5EF4-FFF2-40B4-BE49-F238E27FC236}">
                <a16:creationId xmlns:a16="http://schemas.microsoft.com/office/drawing/2014/main" id="{1BC49870-7C64-EF90-B495-0172CC0D6B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8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2527B746-4366-57CF-3B66-4F8CF936EFD3}"/>
              </a:ext>
            </a:extLst>
          </p:cNvPr>
          <p:cNvSpPr/>
          <p:nvPr/>
        </p:nvSpPr>
        <p:spPr>
          <a:xfrm>
            <a:off x="125413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5759434-C285-7100-1B3B-7F7D91F05606}"/>
              </a:ext>
            </a:extLst>
          </p:cNvPr>
          <p:cNvSpPr txBox="1">
            <a:spLocks/>
          </p:cNvSpPr>
          <p:nvPr/>
        </p:nvSpPr>
        <p:spPr>
          <a:xfrm>
            <a:off x="1121675" y="46906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F42238F-AA4F-F906-56EE-2A5E9A2E3AEE}"/>
              </a:ext>
            </a:extLst>
          </p:cNvPr>
          <p:cNvSpPr txBox="1">
            <a:spLocks/>
          </p:cNvSpPr>
          <p:nvPr/>
        </p:nvSpPr>
        <p:spPr>
          <a:xfrm>
            <a:off x="707497" y="1626768"/>
            <a:ext cx="7665322" cy="466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escavar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encontrar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tesouro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Melhor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prata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rubi,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FE82744-DB81-2585-3588-9642C47007E0}"/>
              </a:ext>
            </a:extLst>
          </p:cNvPr>
          <p:cNvSpPr txBox="1">
            <a:spLocks/>
          </p:cNvSpPr>
          <p:nvPr/>
        </p:nvSpPr>
        <p:spPr>
          <a:xfrm>
            <a:off x="406414" y="113175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Grande </a:t>
            </a:r>
            <a:r>
              <a:rPr lang="en-AU" sz="2400" b="1" dirty="0">
                <a:solidFill>
                  <a:srgbClr val="6F0D2D"/>
                </a:solidFill>
                <a:latin typeface="Century Gothic" panose="020B0502020202020204" pitchFamily="34" charset="0"/>
              </a:rPr>
              <a:t>T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esouro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F0D2D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37B7B6-D7C0-72A9-55BF-D83DF614A30D}"/>
              </a:ext>
            </a:extLst>
          </p:cNvPr>
          <p:cNvSpPr txBox="1">
            <a:spLocks/>
          </p:cNvSpPr>
          <p:nvPr/>
        </p:nvSpPr>
        <p:spPr>
          <a:xfrm>
            <a:off x="0" y="6582799"/>
            <a:ext cx="7902992" cy="2736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"The Greatest Treasure" by Rosie Smith, copyright © 2024 General Conference Corporation® of Seventh-day Adventists.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BBE98141-79BF-909A-BFE1-4E085475FF6B}"/>
              </a:ext>
            </a:extLst>
          </p:cNvPr>
          <p:cNvSpPr/>
          <p:nvPr/>
        </p:nvSpPr>
        <p:spPr>
          <a:xfrm>
            <a:off x="0" y="469068"/>
            <a:ext cx="2372497" cy="440037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A83CE7-99B6-21F8-AEC8-953B68AC0E96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23724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  <a:endParaRPr lang="en-A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 Grande Tesouro">
            <a:hlinkClick r:id="" action="ppaction://media"/>
            <a:extLst>
              <a:ext uri="{FF2B5EF4-FFF2-40B4-BE49-F238E27FC236}">
                <a16:creationId xmlns:a16="http://schemas.microsoft.com/office/drawing/2014/main" id="{070F05F3-FE12-9028-6C2B-CF9583584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E57F4AB-6576-FB84-BF31-3E2C03165C16}"/>
              </a:ext>
            </a:extLst>
          </p:cNvPr>
          <p:cNvSpPr/>
          <p:nvPr/>
        </p:nvSpPr>
        <p:spPr>
          <a:xfrm>
            <a:off x="6983895" y="3906378"/>
            <a:ext cx="5045361" cy="2719709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3E956-95DC-980D-F523-BDFD4748F529}"/>
              </a:ext>
            </a:extLst>
          </p:cNvPr>
          <p:cNvSpPr txBox="1"/>
          <p:nvPr/>
        </p:nvSpPr>
        <p:spPr>
          <a:xfrm>
            <a:off x="7270595" y="4001679"/>
            <a:ext cx="461536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“Antes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bem-aventurados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ouvem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palavra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 Deus, e a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observam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pPr algn="r"/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Lucas 11:28</a:t>
            </a:r>
          </a:p>
          <a:p>
            <a:pPr algn="r"/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4C4BF88D-9F77-E7B9-34B0-598464BC1BE7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25C340-4108-00C6-C8B5-8057F8D7DE30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5CA128-5062-6151-A6EB-365BB5C69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88D138-7C64-63DC-2E92-4BFF52163BC4}"/>
              </a:ext>
            </a:extLst>
          </p:cNvPr>
          <p:cNvSpPr txBox="1"/>
          <p:nvPr/>
        </p:nvSpPr>
        <p:spPr>
          <a:xfrm>
            <a:off x="453851" y="1735392"/>
            <a:ext cx="8819374" cy="4935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dirty="0">
                <a:latin typeface="Century Gothic" panose="020B0502020202020204" pitchFamily="34" charset="0"/>
              </a:rPr>
              <a:t>Mas Ele </a:t>
            </a:r>
            <a:r>
              <a:rPr lang="en-AU" sz="3200" dirty="0" err="1">
                <a:latin typeface="Century Gothic" panose="020B0502020202020204" pitchFamily="34" charset="0"/>
              </a:rPr>
              <a:t>nos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diz</a:t>
            </a:r>
            <a:r>
              <a:rPr lang="en-AU" sz="3200" dirty="0">
                <a:latin typeface="Century Gothic" panose="020B0502020202020204" pitchFamily="34" charset="0"/>
              </a:rPr>
              <a:t>: </a:t>
            </a:r>
            <a:r>
              <a:rPr lang="en-AU" sz="3200" dirty="0" err="1">
                <a:latin typeface="Century Gothic" panose="020B0502020202020204" pitchFamily="34" charset="0"/>
              </a:rPr>
              <a:t>felizes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são</a:t>
            </a:r>
            <a:endParaRPr lang="en-AU" sz="3200" dirty="0">
              <a:latin typeface="Century Gothic" panose="020B0502020202020204" pitchFamily="34" charset="0"/>
            </a:endParaRPr>
          </a:p>
          <a:p>
            <a:r>
              <a:rPr lang="en-AU" sz="3200" dirty="0" err="1">
                <a:latin typeface="Century Gothic" panose="020B0502020202020204" pitchFamily="34" charset="0"/>
              </a:rPr>
              <a:t>Aqueles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que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buscam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ao</a:t>
            </a:r>
            <a:r>
              <a:rPr lang="en-AU" sz="3200" dirty="0">
                <a:latin typeface="Century Gothic" panose="020B0502020202020204" pitchFamily="34" charset="0"/>
              </a:rPr>
              <a:t> Senhor.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Mas Ele </a:t>
            </a:r>
            <a:r>
              <a:rPr lang="en-AU" sz="3200" dirty="0" err="1">
                <a:latin typeface="Century Gothic" panose="020B0502020202020204" pitchFamily="34" charset="0"/>
              </a:rPr>
              <a:t>nos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diz</a:t>
            </a:r>
            <a:r>
              <a:rPr lang="en-AU" sz="3200" dirty="0">
                <a:latin typeface="Century Gothic" panose="020B0502020202020204" pitchFamily="34" charset="0"/>
              </a:rPr>
              <a:t>: </a:t>
            </a:r>
            <a:r>
              <a:rPr lang="en-AU" sz="3200" dirty="0" err="1">
                <a:latin typeface="Century Gothic" panose="020B0502020202020204" pitchFamily="34" charset="0"/>
              </a:rPr>
              <a:t>felizes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são</a:t>
            </a:r>
            <a:endParaRPr lang="en-AU" sz="3200" dirty="0">
              <a:latin typeface="Century Gothic" panose="020B0502020202020204" pitchFamily="34" charset="0"/>
            </a:endParaRPr>
          </a:p>
          <a:p>
            <a:r>
              <a:rPr lang="en-AU" sz="3200" dirty="0" err="1">
                <a:latin typeface="Century Gothic" panose="020B0502020202020204" pitchFamily="34" charset="0"/>
              </a:rPr>
              <a:t>Aqueles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que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buscam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ao</a:t>
            </a:r>
            <a:r>
              <a:rPr lang="en-AU" sz="3200" dirty="0">
                <a:latin typeface="Century Gothic" panose="020B0502020202020204" pitchFamily="34" charset="0"/>
              </a:rPr>
              <a:t> Senhor.</a:t>
            </a:r>
          </a:p>
          <a:p>
            <a:endParaRPr lang="en-AU" sz="2000" dirty="0">
              <a:latin typeface="Century Gothic" panose="020B0502020202020204" pitchFamily="34" charset="0"/>
            </a:endParaRPr>
          </a:p>
          <a:p>
            <a:r>
              <a:rPr lang="en-AU" sz="3200" dirty="0">
                <a:latin typeface="Century Gothic" panose="020B0502020202020204" pitchFamily="34" charset="0"/>
              </a:rPr>
              <a:t>A </a:t>
            </a:r>
            <a:r>
              <a:rPr lang="en-AU" sz="3200" dirty="0" err="1">
                <a:latin typeface="Century Gothic" panose="020B0502020202020204" pitchFamily="34" charset="0"/>
              </a:rPr>
              <a:t>Bíblia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é</a:t>
            </a:r>
            <a:r>
              <a:rPr lang="en-AU" sz="3200" dirty="0">
                <a:latin typeface="Century Gothic" panose="020B0502020202020204" pitchFamily="34" charset="0"/>
              </a:rPr>
              <a:t> a </a:t>
            </a:r>
            <a:r>
              <a:rPr lang="en-AU" sz="3200" dirty="0" err="1">
                <a:latin typeface="Century Gothic" panose="020B0502020202020204" pitchFamily="34" charset="0"/>
              </a:rPr>
              <a:t>Palavra</a:t>
            </a:r>
            <a:r>
              <a:rPr lang="en-AU" sz="3200" dirty="0">
                <a:latin typeface="Century Gothic" panose="020B0502020202020204" pitchFamily="34" charset="0"/>
              </a:rPr>
              <a:t> de Deus,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Felizes </a:t>
            </a:r>
            <a:r>
              <a:rPr lang="en-AU" sz="3200" dirty="0" err="1">
                <a:latin typeface="Century Gothic" panose="020B0502020202020204" pitchFamily="34" charset="0"/>
              </a:rPr>
              <a:t>os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que</a:t>
            </a:r>
            <a:r>
              <a:rPr lang="en-AU" sz="3200" dirty="0">
                <a:latin typeface="Century Gothic" panose="020B0502020202020204" pitchFamily="34" charset="0"/>
              </a:rPr>
              <a:t> a </a:t>
            </a:r>
            <a:r>
              <a:rPr lang="en-AU" sz="3200" dirty="0" err="1">
                <a:latin typeface="Century Gothic" panose="020B0502020202020204" pitchFamily="34" charset="0"/>
              </a:rPr>
              <a:t>guardam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A </a:t>
            </a:r>
            <a:r>
              <a:rPr lang="en-AU" sz="3200" dirty="0" err="1">
                <a:latin typeface="Century Gothic" panose="020B0502020202020204" pitchFamily="34" charset="0"/>
              </a:rPr>
              <a:t>Bíblia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é</a:t>
            </a:r>
            <a:r>
              <a:rPr lang="en-AU" sz="3200" dirty="0">
                <a:latin typeface="Century Gothic" panose="020B0502020202020204" pitchFamily="34" charset="0"/>
              </a:rPr>
              <a:t> a </a:t>
            </a:r>
            <a:r>
              <a:rPr lang="en-AU" sz="3200" dirty="0" err="1">
                <a:latin typeface="Century Gothic" panose="020B0502020202020204" pitchFamily="34" charset="0"/>
              </a:rPr>
              <a:t>Palavra</a:t>
            </a:r>
            <a:r>
              <a:rPr lang="en-AU" sz="3200" dirty="0">
                <a:latin typeface="Century Gothic" panose="020B0502020202020204" pitchFamily="34" charset="0"/>
              </a:rPr>
              <a:t> de Deus,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Felizes </a:t>
            </a:r>
            <a:r>
              <a:rPr lang="en-AU" sz="3200" dirty="0" err="1">
                <a:latin typeface="Century Gothic" panose="020B0502020202020204" pitchFamily="34" charset="0"/>
              </a:rPr>
              <a:t>os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que</a:t>
            </a:r>
            <a:r>
              <a:rPr lang="en-AU" sz="3200" dirty="0">
                <a:latin typeface="Century Gothic" panose="020B0502020202020204" pitchFamily="34" charset="0"/>
              </a:rPr>
              <a:t> a </a:t>
            </a:r>
            <a:r>
              <a:rPr lang="en-AU" sz="3200" dirty="0" err="1">
                <a:latin typeface="Century Gothic" panose="020B0502020202020204" pitchFamily="34" charset="0"/>
              </a:rPr>
              <a:t>guardam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379099-BED7-58AB-EF4D-C0BBEE77CCF9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Lucas 11:28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97ED7A51-E644-8873-1E98-F04274FF8DDF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67048FA-FD0C-2BC3-3D9F-32C23A98AAFA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Lucas c11 v28">
            <a:hlinkClick r:id="" action="ppaction://media"/>
            <a:extLst>
              <a:ext uri="{FF2B5EF4-FFF2-40B4-BE49-F238E27FC236}">
                <a16:creationId xmlns:a16="http://schemas.microsoft.com/office/drawing/2014/main" id="{86FC18C5-8C73-78F7-E5CE-E47892CB36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4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20F1C6-CF68-2030-89F4-C2831D241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E3B0-ECE9-6C1D-1E08-4EB14A368853}"/>
              </a:ext>
            </a:extLst>
          </p:cNvPr>
          <p:cNvSpPr txBox="1"/>
          <p:nvPr/>
        </p:nvSpPr>
        <p:spPr>
          <a:xfrm>
            <a:off x="453851" y="1735392"/>
            <a:ext cx="881937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dirty="0">
                <a:latin typeface="Century Gothic" panose="020B0502020202020204" pitchFamily="34" charset="0"/>
              </a:rPr>
              <a:t>Mas Ele </a:t>
            </a:r>
            <a:r>
              <a:rPr lang="en-AU" sz="3200" dirty="0" err="1">
                <a:latin typeface="Century Gothic" panose="020B0502020202020204" pitchFamily="34" charset="0"/>
              </a:rPr>
              <a:t>nos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diz</a:t>
            </a:r>
            <a:r>
              <a:rPr lang="en-AU" sz="3200" dirty="0">
                <a:latin typeface="Century Gothic" panose="020B0502020202020204" pitchFamily="34" charset="0"/>
              </a:rPr>
              <a:t>: </a:t>
            </a:r>
            <a:r>
              <a:rPr lang="en-AU" sz="3200" dirty="0" err="1">
                <a:latin typeface="Century Gothic" panose="020B0502020202020204" pitchFamily="34" charset="0"/>
              </a:rPr>
              <a:t>felizes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são</a:t>
            </a:r>
            <a:endParaRPr lang="en-AU" sz="3200" dirty="0">
              <a:latin typeface="Century Gothic" panose="020B0502020202020204" pitchFamily="34" charset="0"/>
            </a:endParaRPr>
          </a:p>
          <a:p>
            <a:r>
              <a:rPr lang="en-AU" sz="3200" dirty="0" err="1">
                <a:latin typeface="Century Gothic" panose="020B0502020202020204" pitchFamily="34" charset="0"/>
              </a:rPr>
              <a:t>Aqueles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que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buscam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ao</a:t>
            </a:r>
            <a:r>
              <a:rPr lang="en-AU" sz="3200" dirty="0">
                <a:latin typeface="Century Gothic" panose="020B0502020202020204" pitchFamily="34" charset="0"/>
              </a:rPr>
              <a:t> Senhor.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Mas Ele </a:t>
            </a:r>
            <a:r>
              <a:rPr lang="en-AU" sz="3200" dirty="0" err="1">
                <a:latin typeface="Century Gothic" panose="020B0502020202020204" pitchFamily="34" charset="0"/>
              </a:rPr>
              <a:t>nos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diz</a:t>
            </a:r>
            <a:r>
              <a:rPr lang="en-AU" sz="3200" dirty="0">
                <a:latin typeface="Century Gothic" panose="020B0502020202020204" pitchFamily="34" charset="0"/>
              </a:rPr>
              <a:t>: </a:t>
            </a:r>
            <a:r>
              <a:rPr lang="en-AU" sz="3200" dirty="0" err="1">
                <a:latin typeface="Century Gothic" panose="020B0502020202020204" pitchFamily="34" charset="0"/>
              </a:rPr>
              <a:t>felizes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são</a:t>
            </a:r>
            <a:endParaRPr lang="en-AU" sz="3200" dirty="0">
              <a:latin typeface="Century Gothic" panose="020B0502020202020204" pitchFamily="34" charset="0"/>
            </a:endParaRPr>
          </a:p>
          <a:p>
            <a:r>
              <a:rPr lang="en-AU" sz="3200" dirty="0" err="1">
                <a:latin typeface="Century Gothic" panose="020B0502020202020204" pitchFamily="34" charset="0"/>
              </a:rPr>
              <a:t>Aqueles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que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buscam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ao</a:t>
            </a:r>
            <a:r>
              <a:rPr lang="en-AU" sz="3200" dirty="0">
                <a:latin typeface="Century Gothic" panose="020B0502020202020204" pitchFamily="34" charset="0"/>
              </a:rPr>
              <a:t> Senhor.</a:t>
            </a:r>
          </a:p>
          <a:p>
            <a:endParaRPr lang="en-AU" sz="2000" dirty="0">
              <a:latin typeface="Century Gothic" panose="020B0502020202020204" pitchFamily="34" charset="0"/>
            </a:endParaRPr>
          </a:p>
          <a:p>
            <a:r>
              <a:rPr lang="en-AU" sz="3200" dirty="0">
                <a:latin typeface="Century Gothic" panose="020B0502020202020204" pitchFamily="34" charset="0"/>
              </a:rPr>
              <a:t>Lucas 11:28.</a:t>
            </a:r>
          </a:p>
          <a:p>
            <a:endParaRPr lang="en-AU" sz="2000" dirty="0">
              <a:latin typeface="Century Gothic" panose="020B0502020202020204" pitchFamily="34" charset="0"/>
            </a:endParaRPr>
          </a:p>
          <a:p>
            <a:r>
              <a:rPr lang="en-AU" sz="3200" dirty="0">
                <a:latin typeface="Century Gothic" panose="020B0502020202020204" pitchFamily="34" charset="0"/>
              </a:rPr>
              <a:t>Felizes </a:t>
            </a:r>
            <a:r>
              <a:rPr lang="en-AU" sz="3200" dirty="0" err="1">
                <a:latin typeface="Century Gothic" panose="020B0502020202020204" pitchFamily="34" charset="0"/>
              </a:rPr>
              <a:t>são</a:t>
            </a:r>
            <a:r>
              <a:rPr lang="en-AU" sz="3200" dirty="0">
                <a:latin typeface="Century Gothic" panose="020B0502020202020204" pitchFamily="34" charset="0"/>
              </a:rPr>
              <a:t>, </a:t>
            </a:r>
            <a:r>
              <a:rPr lang="en-AU" sz="3200" dirty="0" err="1">
                <a:latin typeface="Century Gothic" panose="020B0502020202020204" pitchFamily="34" charset="0"/>
              </a:rPr>
              <a:t>felizes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são</a:t>
            </a:r>
            <a:r>
              <a:rPr lang="en-AU" sz="3200" dirty="0">
                <a:latin typeface="Century Gothic" panose="020B0502020202020204" pitchFamily="34" charset="0"/>
              </a:rPr>
              <a:t>,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Felizes </a:t>
            </a:r>
            <a:r>
              <a:rPr lang="en-AU" sz="3200" dirty="0" err="1">
                <a:latin typeface="Century Gothic" panose="020B0502020202020204" pitchFamily="34" charset="0"/>
              </a:rPr>
              <a:t>os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que</a:t>
            </a:r>
            <a:r>
              <a:rPr lang="en-AU" sz="3200" dirty="0">
                <a:latin typeface="Century Gothic" panose="020B0502020202020204" pitchFamily="34" charset="0"/>
              </a:rPr>
              <a:t> a </a:t>
            </a:r>
            <a:r>
              <a:rPr lang="en-AU" sz="3200" dirty="0" err="1">
                <a:latin typeface="Century Gothic" panose="020B0502020202020204" pitchFamily="34" charset="0"/>
              </a:rPr>
              <a:t>guardam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03C574-AF3E-B007-38E9-44DCEFE4A782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Lucas 11:28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7EFE5F52-3DF9-6020-AF4A-9CEB5C4164AA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203324-AB85-DF65-48BD-DF5CDE99389A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61230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C84EE481-90CD-9093-1FFE-EDB62140F1BE}"/>
              </a:ext>
            </a:extLst>
          </p:cNvPr>
          <p:cNvSpPr/>
          <p:nvPr/>
        </p:nvSpPr>
        <p:spPr>
          <a:xfrm>
            <a:off x="13678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23108-E09F-99DD-AF15-9227BA76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E6F6A6-A54D-8DB3-5E3C-026ED24E3C47}"/>
              </a:ext>
            </a:extLst>
          </p:cNvPr>
          <p:cNvSpPr txBox="1"/>
          <p:nvPr/>
        </p:nvSpPr>
        <p:spPr>
          <a:xfrm>
            <a:off x="1078901" y="2432314"/>
            <a:ext cx="6101385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quer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ensinar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-me.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F4854547-CCA1-7A72-B47E-808C2AB3522F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D4EE9A-CA3E-8F5A-94AD-46DF87BCBA9E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4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463BA8ED-8E2E-B3AE-D201-B54143E74CA3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B7E28D-777F-A63D-1175-F921AD5D9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06B133-0D2F-23A8-C15C-D4BFFFB6BD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88577"/>
            <a:ext cx="12197435" cy="588084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1B1FFD9-1580-F64E-6545-67375B905D78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326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6A9DB2-5393-F03C-B7B0-710F833807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0B53F6C-FE91-646C-1909-15F803BA1C00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867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CB8F98-D278-ACDD-027E-9AE48B9164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A146BAE-7F97-13D0-9FBB-9D7C7468F04B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522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919B4E-6C81-AAC9-35C2-DEBF6DD7EB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8444309-DF9E-523C-6A11-E136A6C8C96C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98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4CBD6B-D10E-64B6-D8B3-B191BEEF8A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1ACE444-FB45-8903-F457-0FA2B9327B10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781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6E2910-2A21-76AD-3832-A5B5B8100D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EFF2012-4232-C9B3-68C3-E37553BF9F82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10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8BFED1C8-2DDE-E80A-EB63-3DE68B0C31D9}"/>
              </a:ext>
            </a:extLst>
          </p:cNvPr>
          <p:cNvSpPr/>
          <p:nvPr/>
        </p:nvSpPr>
        <p:spPr>
          <a:xfrm>
            <a:off x="976395" y="1005703"/>
            <a:ext cx="6704686" cy="4846593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12B01A-77FA-03CE-A6B7-5FBBDAE1A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3AA530-801E-6350-00D5-4B6AF86B2F33}"/>
              </a:ext>
            </a:extLst>
          </p:cNvPr>
          <p:cNvSpPr txBox="1"/>
          <p:nvPr/>
        </p:nvSpPr>
        <p:spPr>
          <a:xfrm>
            <a:off x="1078901" y="2432314"/>
            <a:ext cx="6101385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quer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ensinar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-me.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9FCF1029-D8A5-35E0-AC7B-BA840EE390F2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A10499-82F3-ADB5-7A9E-F19F7343D07C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02529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52B00D17-5439-40F7-F106-DE4DEB07E15C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2D6DFFEF-A89A-8A4A-960C-B71CF58D1D00}"/>
              </a:ext>
            </a:extLst>
          </p:cNvPr>
          <p:cNvSpPr txBox="1"/>
          <p:nvPr/>
        </p:nvSpPr>
        <p:spPr>
          <a:xfrm>
            <a:off x="15338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NATUREZA E MISSÃO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2F6E72AA-F9DC-221C-B036-059BCA50C7A5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91A53673-A938-62B5-ECA6-083AFBAA291E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D6CE8-4447-8AD0-9BE2-4FC98622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FD236E-A4C8-032D-3588-3EBF9C474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 dirty="0" err="1">
                <a:solidFill>
                  <a:srgbClr val="DB6D32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deus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4740D53-9E81-F99C-9C50-6C931BB23C9E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EFA6E88-CA4A-685B-2917-C1F29DCB0E9F}"/>
              </a:ext>
            </a:extLst>
          </p:cNvPr>
          <p:cNvSpPr txBox="1">
            <a:spLocks/>
          </p:cNvSpPr>
          <p:nvPr/>
        </p:nvSpPr>
        <p:spPr>
          <a:xfrm>
            <a:off x="823912" y="2131127"/>
            <a:ext cx="8065951" cy="385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dizermos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198622B6-4836-65C5-A550-18E5BC0D98FD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7A24B4-441E-3048-E6FE-6AABA62F251A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Canção do Adeus">
            <a:hlinkClick r:id="" action="ppaction://media"/>
            <a:extLst>
              <a:ext uri="{FF2B5EF4-FFF2-40B4-BE49-F238E27FC236}">
                <a16:creationId xmlns:a16="http://schemas.microsoft.com/office/drawing/2014/main" id="{6C16F369-EB8A-8228-5DD0-0827CAFFD8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16773</TotalTime>
  <Words>1059</Words>
  <Application>Microsoft Office PowerPoint</Application>
  <PresentationFormat>Ecrã Panorâmico</PresentationFormat>
  <Paragraphs>206</Paragraphs>
  <Slides>35</Slides>
  <Notes>6</Notes>
  <HiddenSlides>0</HiddenSlides>
  <MMClips>11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41" baseType="lpstr">
      <vt:lpstr>Aptos</vt:lpstr>
      <vt:lpstr>Aptos Display</vt:lpstr>
      <vt:lpstr>Arial</vt:lpstr>
      <vt:lpstr>Century Gothic</vt:lpstr>
      <vt:lpstr>Helvetica</vt:lpstr>
      <vt:lpstr>Office Theme</vt:lpstr>
      <vt:lpstr>Apresentação do PowerPoint</vt:lpstr>
      <vt:lpstr>Apresentação do PowerPoint</vt:lpstr>
      <vt:lpstr>É hora de escutar</vt:lpstr>
      <vt:lpstr>Apresentação do PowerPoint</vt:lpstr>
      <vt:lpstr>Bom dia, meu Jesus</vt:lpstr>
      <vt:lpstr>Bom dia, meu Jesus</vt:lpstr>
      <vt:lpstr>Jesus me Ama e eu O Amo</vt:lpstr>
      <vt:lpstr>Com Todo o Meu Coração</vt:lpstr>
      <vt:lpstr>Parabéns</vt:lpstr>
      <vt:lpstr>Música da Visita</vt:lpstr>
      <vt:lpstr>Apresentação do PowerPoint</vt:lpstr>
      <vt:lpstr>A Jesus eu vou trazer</vt:lpstr>
      <vt:lpstr>A Jesus eu vou trazer</vt:lpstr>
      <vt:lpstr>Vou orar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Canção do Adeus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Megan Betteridge</dc:creator>
  <cp:lastModifiedBy>José Luís Dine Falcão Sincer e Sepúlveda</cp:lastModifiedBy>
  <cp:revision>108</cp:revision>
  <dcterms:created xsi:type="dcterms:W3CDTF">2025-03-02T08:19:28Z</dcterms:created>
  <dcterms:modified xsi:type="dcterms:W3CDTF">2026-07-30T15:26:46Z</dcterms:modified>
</cp:coreProperties>
</file>