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335" r:id="rId2"/>
    <p:sldId id="336" r:id="rId3"/>
    <p:sldId id="374" r:id="rId4"/>
    <p:sldId id="396" r:id="rId5"/>
    <p:sldId id="259" r:id="rId6"/>
    <p:sldId id="397" r:id="rId7"/>
    <p:sldId id="379" r:id="rId8"/>
    <p:sldId id="372" r:id="rId9"/>
    <p:sldId id="398" r:id="rId10"/>
    <p:sldId id="294" r:id="rId11"/>
    <p:sldId id="293" r:id="rId12"/>
    <p:sldId id="337" r:id="rId13"/>
    <p:sldId id="276" r:id="rId14"/>
    <p:sldId id="371" r:id="rId15"/>
    <p:sldId id="395" r:id="rId16"/>
    <p:sldId id="357" r:id="rId17"/>
    <p:sldId id="382" r:id="rId18"/>
    <p:sldId id="274" r:id="rId19"/>
    <p:sldId id="384" r:id="rId20"/>
    <p:sldId id="313" r:id="rId21"/>
    <p:sldId id="333" r:id="rId22"/>
    <p:sldId id="280" r:id="rId23"/>
    <p:sldId id="358" r:id="rId24"/>
    <p:sldId id="386" r:id="rId25"/>
    <p:sldId id="387" r:id="rId26"/>
    <p:sldId id="388" r:id="rId27"/>
    <p:sldId id="389" r:id="rId28"/>
    <p:sldId id="390" r:id="rId29"/>
    <p:sldId id="391" r:id="rId30"/>
    <p:sldId id="326" r:id="rId31"/>
    <p:sldId id="377" r:id="rId32"/>
    <p:sldId id="315" r:id="rId33"/>
    <p:sldId id="323" r:id="rId34"/>
    <p:sldId id="385" r:id="rId35"/>
    <p:sldId id="383" r:id="rId36"/>
    <p:sldId id="319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BBB1"/>
    <a:srgbClr val="6F0D2D"/>
    <a:srgbClr val="5CAA9B"/>
    <a:srgbClr val="E7B349"/>
    <a:srgbClr val="4E95DA"/>
    <a:srgbClr val="DB6D32"/>
    <a:srgbClr val="DA6D32"/>
    <a:srgbClr val="C95D27"/>
    <a:srgbClr val="48B3FF"/>
    <a:srgbClr val="3EA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C969EA-FCB9-4245-8F87-75DA50A80D2A}" v="6" dt="2026-07-30T10:38:36.3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663"/>
    <p:restoredTop sz="94659"/>
  </p:normalViewPr>
  <p:slideViewPr>
    <p:cSldViewPr snapToGrid="0">
      <p:cViewPr varScale="1">
        <p:scale>
          <a:sx n="74" d="100"/>
          <a:sy n="74" d="100"/>
        </p:scale>
        <p:origin x="91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BF8A0-3F14-C345-B26F-C8D113EBE857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84FE-0F1A-7049-84A2-208BAC13C9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7211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B22A9-2A39-8BBC-A16A-B45B5081F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E6FA71-1BD1-3621-26AD-A40514FFF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27AFC9-23E9-E554-567B-B77CBFE8F6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EAB04-7CA2-9BFA-E966-AFBFE1007F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6484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B22A9-2A39-8BBC-A16A-B45B5081F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E6FA71-1BD1-3621-26AD-A40514FFF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27AFC9-23E9-E554-567B-B77CBFE8F6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EAB04-7CA2-9BFA-E966-AFBFE1007F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1115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86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ACC8E-18DC-DC46-8E9A-CDE7F685A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12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943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CC49B03-6EB4-CBFC-A84A-0D66030B9B80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48EE07A1-3EFC-DC31-48AE-4F7BB84DCEE3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865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4F5261F3-53B0-D9C7-8686-0FFC23B88C9D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E95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4044135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171CDA-7D59-E459-9D17-B1F61F40B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73BD2C88-5B4B-42C1-A4FA-447F5A593DB7}"/>
              </a:ext>
            </a:extLst>
          </p:cNvPr>
          <p:cNvSpPr txBox="1">
            <a:spLocks/>
          </p:cNvSpPr>
          <p:nvPr/>
        </p:nvSpPr>
        <p:spPr>
          <a:xfrm>
            <a:off x="586082" y="1492313"/>
            <a:ext cx="8309561" cy="4907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brinquedos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Agora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escutar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br>
              <a:rPr lang="en-US" sz="10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Vem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sentar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, pois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vou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falar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do amigo Jesus.</a:t>
            </a:r>
            <a:endParaRPr lang="en-US" sz="28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3435F9DE-9BD3-A607-000B-D190143545EF}"/>
              </a:ext>
            </a:extLst>
          </p:cNvPr>
          <p:cNvSpPr/>
          <p:nvPr/>
        </p:nvSpPr>
        <p:spPr>
          <a:xfrm>
            <a:off x="5950" y="458674"/>
            <a:ext cx="4741334" cy="440037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50000"/>
                  <a:lumOff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7EDA981-3C04-A7B5-BF07-C8E5BD92B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97665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hora de </a:t>
            </a:r>
            <a:r>
              <a:rPr lang="en-AU" sz="2400" b="1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escutar</a:t>
            </a:r>
            <a:endParaRPr lang="en-AU" sz="2400" dirty="0">
              <a:solidFill>
                <a:schemeClr val="tx2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137C356-2EAC-18CF-6B15-02C978F72B0B}"/>
              </a:ext>
            </a:extLst>
          </p:cNvPr>
          <p:cNvSpPr txBox="1">
            <a:spLocks/>
          </p:cNvSpPr>
          <p:nvPr/>
        </p:nvSpPr>
        <p:spPr>
          <a:xfrm>
            <a:off x="0" y="435228"/>
            <a:ext cx="474728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PARA OS QUE CHEGAM MAIS CEDO</a:t>
            </a:r>
          </a:p>
        </p:txBody>
      </p:sp>
      <p:pic>
        <p:nvPicPr>
          <p:cNvPr id="14" name="É Hora de Escutar">
            <a:hlinkClick r:id="" action="ppaction://media"/>
            <a:extLst>
              <a:ext uri="{FF2B5EF4-FFF2-40B4-BE49-F238E27FC236}">
                <a16:creationId xmlns:a16="http://schemas.microsoft.com/office/drawing/2014/main" id="{B0C9C9E9-638D-9AC6-83BA-544CE53DED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6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7AF6E5-BC10-9A80-E522-4CB4E91C9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37B6D90-3BB2-685A-1DE1-45090674F493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EE8AB36-4D76-6DB5-FEB2-2BAA24CCBB5F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7500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4C7B383-1B3C-62E9-9B39-16A759235F63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C9D0CC-A9B9-5F0F-A4F2-70E716EAF7F7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B438E9A-6BD3-69DE-9D54-41466F3D4A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3985917" cy="405823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Bom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dia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meu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7" name="Bom Dia, Meu Jesus!">
            <a:hlinkClick r:id="" action="ppaction://media"/>
            <a:extLst>
              <a:ext uri="{FF2B5EF4-FFF2-40B4-BE49-F238E27FC236}">
                <a16:creationId xmlns:a16="http://schemas.microsoft.com/office/drawing/2014/main" id="{D7B0EA76-BA20-62EE-1B96-C635B40A63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9994"/>
            <a:ext cx="812800" cy="81280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1CAB9130-2F6E-F63E-5973-37FB259C24F7}"/>
              </a:ext>
            </a:extLst>
          </p:cNvPr>
          <p:cNvSpPr txBox="1">
            <a:spLocks/>
          </p:cNvSpPr>
          <p:nvPr/>
        </p:nvSpPr>
        <p:spPr>
          <a:xfrm>
            <a:off x="861280" y="1940525"/>
            <a:ext cx="5088759" cy="4448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Bem</a:t>
            </a:r>
            <a:r>
              <a:rPr lang="en-US" sz="3200" dirty="0">
                <a:latin typeface="Century Gothic" panose="020B0502020202020204" pitchFamily="34" charset="0"/>
              </a:rPr>
              <a:t> alto </a:t>
            </a:r>
            <a:r>
              <a:rPr lang="en-US" sz="3200" dirty="0" err="1">
                <a:latin typeface="Century Gothic" panose="020B0502020202020204" pitchFamily="34" charset="0"/>
              </a:rPr>
              <a:t>vou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cantar</a:t>
            </a:r>
            <a:r>
              <a:rPr lang="en-US" sz="3200" dirty="0">
                <a:latin typeface="Century Gothic" panose="020B0502020202020204" pitchFamily="34" charset="0"/>
              </a:rPr>
              <a:t>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4, 5, 6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Bom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, meu Jesus!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7, 8, 9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Sábado </a:t>
            </a:r>
            <a:r>
              <a:rPr lang="en-US" sz="3200" dirty="0" err="1">
                <a:latin typeface="Century Gothic" panose="020B0502020202020204" pitchFamily="34" charset="0"/>
              </a:rPr>
              <a:t>chegou</a:t>
            </a:r>
            <a:r>
              <a:rPr lang="en-US" sz="3200" dirty="0">
                <a:latin typeface="Century Gothic" panose="020B0502020202020204" pitchFamily="34" charset="0"/>
              </a:rPr>
              <a:t>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1, 2, 3, 4, 5, 6, 7, 8, 9, 10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Canta </a:t>
            </a:r>
            <a:r>
              <a:rPr lang="en-US" sz="3200" dirty="0" err="1">
                <a:latin typeface="Century Gothic" panose="020B0502020202020204" pitchFamily="34" charset="0"/>
              </a:rPr>
              <a:t>outra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vez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(continua)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3500" i="1" dirty="0"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561573C-1056-21A5-5FA1-B5FD84758845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FB5814B-86AA-5010-5656-C9A4518713D6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612E094-4C26-09DE-0678-982B51BDEE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3985917" cy="405823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Bom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dia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meu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58F0968-21C2-0D28-4256-6BFFEBA923C8}"/>
              </a:ext>
            </a:extLst>
          </p:cNvPr>
          <p:cNvSpPr txBox="1">
            <a:spLocks/>
          </p:cNvSpPr>
          <p:nvPr/>
        </p:nvSpPr>
        <p:spPr>
          <a:xfrm>
            <a:off x="861280" y="1940525"/>
            <a:ext cx="5088759" cy="4448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Bem</a:t>
            </a:r>
            <a:r>
              <a:rPr lang="en-US" sz="3200" dirty="0">
                <a:latin typeface="Century Gothic" panose="020B0502020202020204" pitchFamily="34" charset="0"/>
              </a:rPr>
              <a:t> alto </a:t>
            </a:r>
            <a:r>
              <a:rPr lang="en-US" sz="3200" dirty="0" err="1">
                <a:latin typeface="Century Gothic" panose="020B0502020202020204" pitchFamily="34" charset="0"/>
              </a:rPr>
              <a:t>vou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cantar</a:t>
            </a:r>
            <a:r>
              <a:rPr lang="en-US" sz="3200" dirty="0">
                <a:latin typeface="Century Gothic" panose="020B0502020202020204" pitchFamily="34" charset="0"/>
              </a:rPr>
              <a:t>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4, 5, 6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Bom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, meu Jesus!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7, 8, 9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Sábado </a:t>
            </a:r>
            <a:r>
              <a:rPr lang="en-US" sz="3200" dirty="0" err="1">
                <a:latin typeface="Century Gothic" panose="020B0502020202020204" pitchFamily="34" charset="0"/>
              </a:rPr>
              <a:t>chegou</a:t>
            </a:r>
            <a:r>
              <a:rPr lang="en-US" sz="3200" dirty="0">
                <a:latin typeface="Century Gothic" panose="020B0502020202020204" pitchFamily="34" charset="0"/>
              </a:rPr>
              <a:t>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1, 2, 3, 4, 5, 6, 7, 8, 9, 10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Aqui </a:t>
            </a:r>
            <a:r>
              <a:rPr lang="en-US" sz="3200" dirty="0" err="1">
                <a:latin typeface="Century Gothic" panose="020B0502020202020204" pitchFamily="34" charset="0"/>
              </a:rPr>
              <a:t>estou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3500" i="1" dirty="0"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054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C6DEC-A235-F7E8-40F3-E210FE1B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2F09-A23B-499B-EAF7-F7B9EBB8F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Jesus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 o Meu Pastor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22D851B-ADD8-E3B8-9C3C-18975B4EC6A2}"/>
              </a:ext>
            </a:extLst>
          </p:cNvPr>
          <p:cNvSpPr txBox="1">
            <a:spLocks/>
          </p:cNvSpPr>
          <p:nvPr/>
        </p:nvSpPr>
        <p:spPr>
          <a:xfrm>
            <a:off x="-43817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”Jesus Is My Shepherd" by Coralie Fraser, copyright © 2008 Coralie Fraser.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7D43EDF-0107-32FE-F99F-800A74CFD73F}"/>
              </a:ext>
            </a:extLst>
          </p:cNvPr>
          <p:cNvSpPr txBox="1">
            <a:spLocks/>
          </p:cNvSpPr>
          <p:nvPr/>
        </p:nvSpPr>
        <p:spPr>
          <a:xfrm>
            <a:off x="1059366" y="1583113"/>
            <a:ext cx="6761160" cy="42368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pastor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ovelha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sou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Sempre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comigo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Seja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perto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Pois Ele me ama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Ele me ama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A990538-A1E0-8AF0-006A-F0E91CE77409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CE1B70D-39C7-E482-2708-5B7D4959D89E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Jesus é o Bom Pastor">
            <a:hlinkClick r:id="" action="ppaction://media"/>
            <a:extLst>
              <a:ext uri="{FF2B5EF4-FFF2-40B4-BE49-F238E27FC236}">
                <a16:creationId xmlns:a16="http://schemas.microsoft.com/office/drawing/2014/main" id="{FBB1E795-2212-1D8F-92BC-7A678A31B1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1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69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A11B7D-3DC1-B212-5450-4754CB6BA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EEE61-AC73-1A27-C1CB-2B436721A7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44413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Deus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 um Pai de Amor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F1C618-4C4D-E226-BB51-7F5BC6FA3872}"/>
              </a:ext>
            </a:extLst>
          </p:cNvPr>
          <p:cNvSpPr txBox="1">
            <a:spLocks/>
          </p:cNvSpPr>
          <p:nvPr/>
        </p:nvSpPr>
        <p:spPr>
          <a:xfrm>
            <a:off x="586083" y="1564935"/>
            <a:ext cx="7639794" cy="4947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Pai de amor,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suas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bênçãos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Pai de amor,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obedecer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nEle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cumprirá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nEle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cumprirá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5" name="Deus é um Pai de Amor">
            <a:hlinkClick r:id="" action="ppaction://media"/>
            <a:extLst>
              <a:ext uri="{FF2B5EF4-FFF2-40B4-BE49-F238E27FC236}">
                <a16:creationId xmlns:a16="http://schemas.microsoft.com/office/drawing/2014/main" id="{8D4EBD26-9973-18F1-A24D-7E18449673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7CA3CFB-F883-2408-50C6-17BE1D848F4B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29CC0C0-C77E-3FC6-D7D0-138DF3F0D9AA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40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A11B7D-3DC1-B212-5450-4754CB6BA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EEE61-AC73-1A27-C1CB-2B436721A7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44413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Deus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 um Pai de Amor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F1C618-4C4D-E226-BB51-7F5BC6FA3872}"/>
              </a:ext>
            </a:extLst>
          </p:cNvPr>
          <p:cNvSpPr txBox="1">
            <a:spLocks/>
          </p:cNvSpPr>
          <p:nvPr/>
        </p:nvSpPr>
        <p:spPr>
          <a:xfrm>
            <a:off x="586083" y="1564935"/>
            <a:ext cx="7639794" cy="49470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Pai de amor,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suas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bênçãos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Pai de amor,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obedecer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1DC4BA7-24DE-2E75-0F3A-F549DBFBB6A4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722A127-43BB-10CF-3DA9-B289E78D21B3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247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91967D1D-2791-CDF8-F8DF-D069DBD14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1A63423C-5F8B-81A4-FEC7-28341C0652A3}"/>
              </a:ext>
            </a:extLst>
          </p:cNvPr>
          <p:cNvSpPr txBox="1">
            <a:spLocks/>
          </p:cNvSpPr>
          <p:nvPr/>
        </p:nvSpPr>
        <p:spPr>
          <a:xfrm>
            <a:off x="792480" y="2296927"/>
            <a:ext cx="7925243" cy="31789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A91B588F-83BA-0F7A-1036-88D07C64E0B6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954F1C6-6B53-A2BC-08BE-8D3F34A5D78B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8" name="Parabéns">
            <a:hlinkClick r:id="" action="ppaction://media"/>
            <a:extLst>
              <a:ext uri="{FF2B5EF4-FFF2-40B4-BE49-F238E27FC236}">
                <a16:creationId xmlns:a16="http://schemas.microsoft.com/office/drawing/2014/main" id="{2E423D4C-3747-1270-4D37-745A2D520C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7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13D2C-AE2C-DFCB-1E97-81AC986F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C0E5AC66-01F8-7B16-8657-F99D7467B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A38160B5-D1A7-BFEB-DDE2-14421FDB35FA}"/>
              </a:ext>
            </a:extLst>
          </p:cNvPr>
          <p:cNvSpPr txBox="1">
            <a:spLocks/>
          </p:cNvSpPr>
          <p:nvPr/>
        </p:nvSpPr>
        <p:spPr>
          <a:xfrm>
            <a:off x="1078523" y="1716216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EC173AB4-42BA-8F4C-4580-DF31BBAD154F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0277E09-A8AA-9168-FF4B-A8A7A300B3D9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66A2CFD1-08C1-8538-2DE5-E143439F75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AD6D3-E406-D245-5C3B-187A98FF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0">
            <a:extLst>
              <a:ext uri="{FF2B5EF4-FFF2-40B4-BE49-F238E27FC236}">
                <a16:creationId xmlns:a16="http://schemas.microsoft.com/office/drawing/2014/main" id="{8AC4DE72-FBEE-47AC-CB63-62365E1E3339}"/>
              </a:ext>
            </a:extLst>
          </p:cNvPr>
          <p:cNvSpPr/>
          <p:nvPr/>
        </p:nvSpPr>
        <p:spPr>
          <a:xfrm>
            <a:off x="1239864" y="885592"/>
            <a:ext cx="6581481" cy="508681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FACTO RÁPIDO DA MISSÃO E  QUADRO DE OFERTAS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323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C36D7F9-9AE3-2DB9-324C-E26FFC7458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8456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 Jesus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vou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trazer</a:t>
            </a:r>
            <a:endParaRPr lang="en-AU" sz="2400" dirty="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4330479A-E8A2-3645-7402-3BD8572B9980}"/>
              </a:ext>
            </a:extLst>
          </p:cNvPr>
          <p:cNvSpPr/>
          <p:nvPr/>
        </p:nvSpPr>
        <p:spPr>
          <a:xfrm>
            <a:off x="0" y="388210"/>
            <a:ext cx="1982997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4F8E198-DD6A-8434-577E-F4E8FF38BFDE}"/>
              </a:ext>
            </a:extLst>
          </p:cNvPr>
          <p:cNvSpPr txBox="1">
            <a:spLocks/>
          </p:cNvSpPr>
          <p:nvPr/>
        </p:nvSpPr>
        <p:spPr>
          <a:xfrm>
            <a:off x="555787" y="38821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7EC4E3D-5101-A9ED-2012-3D3952128A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323" y="142894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endParaRPr lang="en-US" sz="32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gratidão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endParaRPr lang="en-US" sz="32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gratidão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(continua)</a:t>
            </a: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6BC9443-C13B-7D4D-F645-519A6D4D7FBF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"Open My Heart, Open My Hand"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6" name="A Jesus Eu Vou Trazer">
            <a:hlinkClick r:id="" action="ppaction://media"/>
            <a:extLst>
              <a:ext uri="{FF2B5EF4-FFF2-40B4-BE49-F238E27FC236}">
                <a16:creationId xmlns:a16="http://schemas.microsoft.com/office/drawing/2014/main" id="{7D0482A8-0D73-45EA-4D69-DEB1FB9B5F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1BB2FA-34C9-5FCB-6D4F-300213CC2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4874AFD6-0A02-CE79-E661-E82255D329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8456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 Jesus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vou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trazer</a:t>
            </a:r>
            <a:endParaRPr lang="en-AU" sz="2400" dirty="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3FA9F3A3-391A-1F23-9618-6C97CEF14EA6}"/>
              </a:ext>
            </a:extLst>
          </p:cNvPr>
          <p:cNvSpPr/>
          <p:nvPr/>
        </p:nvSpPr>
        <p:spPr>
          <a:xfrm>
            <a:off x="0" y="388210"/>
            <a:ext cx="1982997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E0B1DED-A889-5D5F-8542-86B729903D78}"/>
              </a:ext>
            </a:extLst>
          </p:cNvPr>
          <p:cNvSpPr txBox="1">
            <a:spLocks/>
          </p:cNvSpPr>
          <p:nvPr/>
        </p:nvSpPr>
        <p:spPr>
          <a:xfrm>
            <a:off x="0" y="388210"/>
            <a:ext cx="198299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DC736D2-7FC3-D215-A962-7254E8245A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323" y="142894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igreja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para 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missão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igreja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para 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missão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  <a:endParaRPr lang="en-US" sz="2000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386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CEF16-A874-A5B8-2E51-7B96A6FF0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37B47D7-CD71-A580-8728-B849A8659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5CAA9B"/>
                </a:solidFill>
                <a:effectLst/>
                <a:latin typeface="Century Gothic" panose="020B0502020202020204" pitchFamily="34" charset="0"/>
              </a:rPr>
              <a:t>Vou </a:t>
            </a:r>
            <a:r>
              <a:rPr lang="en-AU" sz="2400" b="1" dirty="0" err="1">
                <a:solidFill>
                  <a:srgbClr val="5CAA9B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5CAA9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EC306B2E-5831-C532-4D1C-FBDE4C6B7377}"/>
              </a:ext>
            </a:extLst>
          </p:cNvPr>
          <p:cNvSpPr/>
          <p:nvPr/>
        </p:nvSpPr>
        <p:spPr>
          <a:xfrm>
            <a:off x="0" y="477081"/>
            <a:ext cx="3973794" cy="440037"/>
          </a:xfrm>
          <a:prstGeom prst="roundRect">
            <a:avLst/>
          </a:prstGeom>
          <a:solidFill>
            <a:srgbClr val="5CA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F65943D-2022-E498-D1E3-2D2BD5DD4D6F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7379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 DE 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938F1A8-B5DC-A3EA-D308-2446AA85CFDD}"/>
              </a:ext>
            </a:extLst>
          </p:cNvPr>
          <p:cNvSpPr txBox="1">
            <a:spLocks/>
          </p:cNvSpPr>
          <p:nvPr/>
        </p:nvSpPr>
        <p:spPr>
          <a:xfrm>
            <a:off x="1037216" y="1755648"/>
            <a:ext cx="7619896" cy="4360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meu Pai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meu Pai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Junto as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mãos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Fecho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olhos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8" name="Vou Orar">
            <a:hlinkClick r:id="" action="ppaction://media"/>
            <a:extLst>
              <a:ext uri="{FF2B5EF4-FFF2-40B4-BE49-F238E27FC236}">
                <a16:creationId xmlns:a16="http://schemas.microsoft.com/office/drawing/2014/main" id="{A45698F5-09E0-E13A-304E-12B7F56D5D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72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8B08C-A017-B046-E1EC-7E97057F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216E32F5-DA55-6730-4482-568EDBA6F676}"/>
              </a:ext>
            </a:extLst>
          </p:cNvPr>
          <p:cNvSpPr/>
          <p:nvPr/>
        </p:nvSpPr>
        <p:spPr>
          <a:xfrm>
            <a:off x="1254136" y="1174499"/>
            <a:ext cx="5901891" cy="4509002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3574965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AE87D-38C4-BF6E-F6D4-41D7EC53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5C16BFA-E3AA-84BB-D69B-C219E3EDCB6C}"/>
              </a:ext>
            </a:extLst>
          </p:cNvPr>
          <p:cNvSpPr txBox="1">
            <a:spLocks/>
          </p:cNvSpPr>
          <p:nvPr/>
        </p:nvSpPr>
        <p:spPr>
          <a:xfrm>
            <a:off x="1121675" y="469068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SONG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4D1EA6F-9F6F-9D2F-E74A-E857175E27FC}"/>
              </a:ext>
            </a:extLst>
          </p:cNvPr>
          <p:cNvSpPr txBox="1">
            <a:spLocks/>
          </p:cNvSpPr>
          <p:nvPr/>
        </p:nvSpPr>
        <p:spPr>
          <a:xfrm>
            <a:off x="707497" y="1626768"/>
            <a:ext cx="7665322" cy="46646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escavar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fundo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encontrar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grande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tesouro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Melhor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prata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rubi,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D8ABBE1-9645-ED60-2372-FEFDEFEBFE26}"/>
              </a:ext>
            </a:extLst>
          </p:cNvPr>
          <p:cNvSpPr txBox="1">
            <a:spLocks/>
          </p:cNvSpPr>
          <p:nvPr/>
        </p:nvSpPr>
        <p:spPr>
          <a:xfrm>
            <a:off x="406414" y="113175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6F0D2D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 Grande </a:t>
            </a:r>
            <a:r>
              <a:rPr lang="en-AU" sz="2400" b="1" dirty="0">
                <a:solidFill>
                  <a:srgbClr val="6F0D2D"/>
                </a:solidFill>
                <a:latin typeface="Century Gothic" panose="020B0502020202020204" pitchFamily="34" charset="0"/>
              </a:rPr>
              <a:t>T</a:t>
            </a:r>
            <a:r>
              <a:rPr kumimoji="0" lang="en-A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6F0D2D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esouro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rgbClr val="6F0D2D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C76375-FCB5-15C9-339F-22351A5F6463}"/>
              </a:ext>
            </a:extLst>
          </p:cNvPr>
          <p:cNvSpPr txBox="1">
            <a:spLocks/>
          </p:cNvSpPr>
          <p:nvPr/>
        </p:nvSpPr>
        <p:spPr>
          <a:xfrm>
            <a:off x="0" y="6582799"/>
            <a:ext cx="7902992" cy="2736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"The Greatest Treasure" by Rosie Smith, copyright © 2024 General Conference Corporation® of Seventh-day Adventists.</a:t>
            </a:r>
            <a:endParaRPr lang="en-US" sz="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17">
            <a:extLst>
              <a:ext uri="{FF2B5EF4-FFF2-40B4-BE49-F238E27FC236}">
                <a16:creationId xmlns:a16="http://schemas.microsoft.com/office/drawing/2014/main" id="{386D93ED-F5EC-C8D5-060A-AD78CF26D295}"/>
              </a:ext>
            </a:extLst>
          </p:cNvPr>
          <p:cNvSpPr/>
          <p:nvPr/>
        </p:nvSpPr>
        <p:spPr>
          <a:xfrm>
            <a:off x="0" y="469068"/>
            <a:ext cx="2372497" cy="440037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793EB6D-E575-C37B-EA37-E7400EFE0F90}"/>
              </a:ext>
            </a:extLst>
          </p:cNvPr>
          <p:cNvSpPr txBox="1">
            <a:spLocks/>
          </p:cNvSpPr>
          <p:nvPr/>
        </p:nvSpPr>
        <p:spPr>
          <a:xfrm>
            <a:off x="0" y="469068"/>
            <a:ext cx="237249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Canção</a:t>
            </a:r>
            <a:endParaRPr lang="en-AU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O Grande Tesouro">
            <a:hlinkClick r:id="" action="ppaction://media"/>
            <a:extLst>
              <a:ext uri="{FF2B5EF4-FFF2-40B4-BE49-F238E27FC236}">
                <a16:creationId xmlns:a16="http://schemas.microsoft.com/office/drawing/2014/main" id="{D858070E-3327-9BBC-F97D-6071B0C96B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17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73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FAE1F-DFB5-8078-7527-A5C487BB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3684B18D-3A81-251A-56F3-B53E35000198}"/>
              </a:ext>
            </a:extLst>
          </p:cNvPr>
          <p:cNvSpPr/>
          <p:nvPr/>
        </p:nvSpPr>
        <p:spPr>
          <a:xfrm>
            <a:off x="215348" y="4609003"/>
            <a:ext cx="4316895" cy="2062103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3E956-95DC-980D-F523-BDFD4748F529}"/>
              </a:ext>
            </a:extLst>
          </p:cNvPr>
          <p:cNvSpPr txBox="1"/>
          <p:nvPr/>
        </p:nvSpPr>
        <p:spPr>
          <a:xfrm>
            <a:off x="490285" y="4822402"/>
            <a:ext cx="418773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“O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pão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nosso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de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cada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dia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nos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dá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hoje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.” Mateus 6:11</a:t>
            </a:r>
          </a:p>
          <a:p>
            <a:pPr algn="r"/>
            <a:endParaRPr lang="en-AU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6D14B824-3569-3684-4C0D-FC2789376F3D}"/>
              </a:ext>
            </a:extLst>
          </p:cNvPr>
          <p:cNvSpPr/>
          <p:nvPr/>
        </p:nvSpPr>
        <p:spPr>
          <a:xfrm>
            <a:off x="0" y="461166"/>
            <a:ext cx="3462528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481F173-B04D-3EC8-9A9F-18E935F2C303}"/>
              </a:ext>
            </a:extLst>
          </p:cNvPr>
          <p:cNvSpPr txBox="1">
            <a:spLocks/>
          </p:cNvSpPr>
          <p:nvPr/>
        </p:nvSpPr>
        <p:spPr>
          <a:xfrm>
            <a:off x="1" y="447585"/>
            <a:ext cx="3462528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28003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3F637E-11D2-B101-3055-E3349873C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6989B8-DE28-97AA-81A3-7944175EFC9A}"/>
              </a:ext>
            </a:extLst>
          </p:cNvPr>
          <p:cNvSpPr txBox="1"/>
          <p:nvPr/>
        </p:nvSpPr>
        <p:spPr>
          <a:xfrm>
            <a:off x="513787" y="2167278"/>
            <a:ext cx="68560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200" dirty="0">
                <a:latin typeface="Century Gothic" panose="020B0502020202020204" pitchFamily="34" charset="0"/>
              </a:rPr>
              <a:t>O </a:t>
            </a:r>
            <a:r>
              <a:rPr lang="en-AU" sz="3200" dirty="0" err="1">
                <a:latin typeface="Century Gothic" panose="020B0502020202020204" pitchFamily="34" charset="0"/>
              </a:rPr>
              <a:t>nosso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pão</a:t>
            </a:r>
            <a:r>
              <a:rPr lang="en-AU" sz="3200" dirty="0">
                <a:latin typeface="Century Gothic" panose="020B0502020202020204" pitchFamily="34" charset="0"/>
              </a:rPr>
              <a:t>, </a:t>
            </a:r>
            <a:r>
              <a:rPr lang="en-AU" sz="2000" dirty="0">
                <a:latin typeface="Century Gothic" panose="020B0502020202020204" pitchFamily="34" charset="0"/>
              </a:rPr>
              <a:t>(X3)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Vem </a:t>
            </a:r>
            <a:r>
              <a:rPr lang="en-AU" sz="3200" dirty="0" err="1">
                <a:latin typeface="Century Gothic" panose="020B0502020202020204" pitchFamily="34" charset="0"/>
              </a:rPr>
              <a:t>hoje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dar</a:t>
            </a:r>
            <a:r>
              <a:rPr lang="en-AU" sz="3200" dirty="0">
                <a:latin typeface="Century Gothic" panose="020B0502020202020204" pitchFamily="34" charset="0"/>
              </a:rPr>
              <a:t>.</a:t>
            </a:r>
          </a:p>
          <a:p>
            <a:endParaRPr lang="en-AU" sz="3200" dirty="0">
              <a:latin typeface="Century Gothic" panose="020B0502020202020204" pitchFamily="34" charset="0"/>
            </a:endParaRPr>
          </a:p>
          <a:p>
            <a:r>
              <a:rPr lang="en-AU" sz="3200" dirty="0">
                <a:latin typeface="Century Gothic" panose="020B0502020202020204" pitchFamily="34" charset="0"/>
              </a:rPr>
              <a:t>O </a:t>
            </a:r>
            <a:r>
              <a:rPr lang="en-AU" sz="3200" dirty="0" err="1">
                <a:latin typeface="Century Gothic" panose="020B0502020202020204" pitchFamily="34" charset="0"/>
              </a:rPr>
              <a:t>nosso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pão</a:t>
            </a:r>
            <a:endParaRPr lang="en-AU" sz="3200" dirty="0">
              <a:latin typeface="Century Gothic" panose="020B0502020202020204" pitchFamily="34" charset="0"/>
            </a:endParaRPr>
          </a:p>
          <a:p>
            <a:r>
              <a:rPr lang="en-AU" sz="3200" dirty="0">
                <a:latin typeface="Century Gothic" panose="020B0502020202020204" pitchFamily="34" charset="0"/>
              </a:rPr>
              <a:t>Vem </a:t>
            </a:r>
            <a:r>
              <a:rPr lang="en-AU" sz="3200" dirty="0" err="1">
                <a:latin typeface="Century Gothic" panose="020B0502020202020204" pitchFamily="34" charset="0"/>
              </a:rPr>
              <a:t>hoje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dar</a:t>
            </a:r>
            <a:r>
              <a:rPr lang="en-AU" sz="3200" dirty="0">
                <a:latin typeface="Century Gothic" panose="020B0502020202020204" pitchFamily="34" charset="0"/>
              </a:rPr>
              <a:t>.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Mateus 6 verso 11.</a:t>
            </a:r>
          </a:p>
          <a:p>
            <a:endParaRPr lang="en-AU" sz="3200" dirty="0"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84892B9-7CB1-36B4-4D9C-F97C8FF63046}"/>
              </a:ext>
            </a:extLst>
          </p:cNvPr>
          <p:cNvSpPr txBox="1">
            <a:spLocks/>
          </p:cNvSpPr>
          <p:nvPr/>
        </p:nvSpPr>
        <p:spPr>
          <a:xfrm>
            <a:off x="453851" y="1100940"/>
            <a:ext cx="4822354" cy="4347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4F7EDA"/>
                </a:solidFill>
                <a:latin typeface="Century Gothic" panose="020B0502020202020204" pitchFamily="34" charset="0"/>
              </a:rPr>
              <a:t>Mateus 6:11 </a:t>
            </a:r>
            <a:endParaRPr lang="en-AU" sz="2400" dirty="0">
              <a:solidFill>
                <a:srgbClr val="4F7EDA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9F3B587-ABE5-7E42-063E-9641E53056F6}"/>
              </a:ext>
            </a:extLst>
          </p:cNvPr>
          <p:cNvSpPr txBox="1">
            <a:spLocks/>
          </p:cNvSpPr>
          <p:nvPr/>
        </p:nvSpPr>
        <p:spPr>
          <a:xfrm>
            <a:off x="256476" y="6584553"/>
            <a:ext cx="7113375" cy="2734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latin typeface="Century Gothic" panose="020B0502020202020204" pitchFamily="34" charset="0"/>
              </a:rPr>
              <a:t>“Matthew 6:11" music by Sean Nebblett, copyright © 2026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FE9132F1-69E6-11CC-0FF7-00D46C2741BA}"/>
              </a:ext>
            </a:extLst>
          </p:cNvPr>
          <p:cNvSpPr/>
          <p:nvPr/>
        </p:nvSpPr>
        <p:spPr>
          <a:xfrm>
            <a:off x="12192" y="461166"/>
            <a:ext cx="4645152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2AFB020-B7CF-A95D-B74B-40EACB378867}"/>
              </a:ext>
            </a:extLst>
          </p:cNvPr>
          <p:cNvSpPr txBox="1">
            <a:spLocks/>
          </p:cNvSpPr>
          <p:nvPr/>
        </p:nvSpPr>
        <p:spPr>
          <a:xfrm>
            <a:off x="1" y="447585"/>
            <a:ext cx="464515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0" name="Mateus c6 v11">
            <a:hlinkClick r:id="" action="ppaction://media"/>
            <a:extLst>
              <a:ext uri="{FF2B5EF4-FFF2-40B4-BE49-F238E27FC236}">
                <a16:creationId xmlns:a16="http://schemas.microsoft.com/office/drawing/2014/main" id="{DDBB2B15-B69D-607D-6C2A-271A18FECE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807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54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81C12-5592-E6F4-3350-0FE9FC6D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9AD08759-F752-C318-1345-2CF1384870C6}"/>
              </a:ext>
            </a:extLst>
          </p:cNvPr>
          <p:cNvSpPr/>
          <p:nvPr/>
        </p:nvSpPr>
        <p:spPr>
          <a:xfrm>
            <a:off x="1367881" y="1174499"/>
            <a:ext cx="5901891" cy="4509002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SURPRESA SECRETA</a:t>
            </a:r>
          </a:p>
        </p:txBody>
      </p:sp>
    </p:spTree>
    <p:extLst>
      <p:ext uri="{BB962C8B-B14F-4D97-AF65-F5344CB8AC3E}">
        <p14:creationId xmlns:p14="http://schemas.microsoft.com/office/powerpoint/2010/main" val="28623798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823108-E09F-99DD-AF15-9227BA76A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DE6F6A6-A54D-8DB3-5E3C-026ED24E3C47}"/>
              </a:ext>
            </a:extLst>
          </p:cNvPr>
          <p:cNvSpPr txBox="1"/>
          <p:nvPr/>
        </p:nvSpPr>
        <p:spPr>
          <a:xfrm>
            <a:off x="1078901" y="2432314"/>
            <a:ext cx="6739882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Jesus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é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o meu Deus. Ele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dá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-me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tudo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o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que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preciso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A45081EF-1B93-D19D-3371-AFB1A4596454}"/>
              </a:ext>
            </a:extLst>
          </p:cNvPr>
          <p:cNvSpPr/>
          <p:nvPr/>
        </p:nvSpPr>
        <p:spPr>
          <a:xfrm>
            <a:off x="1" y="447585"/>
            <a:ext cx="3938016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48D1CE-2904-D7F6-780A-E761FE731667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3801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59224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CBF413A2-21B8-8406-6DA5-D778FB3C172B}"/>
              </a:ext>
            </a:extLst>
          </p:cNvPr>
          <p:cNvSpPr/>
          <p:nvPr/>
        </p:nvSpPr>
        <p:spPr>
          <a:xfrm>
            <a:off x="1170092" y="1174499"/>
            <a:ext cx="5901891" cy="4509002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CONTAR A HISTÓRIA</a:t>
            </a:r>
          </a:p>
        </p:txBody>
      </p:sp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88851-5B5F-E54C-773E-0F954062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E3EAA3-7E1F-C218-CF25-B4F28F87C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205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123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67F4A7-3709-0A2A-0EB4-AB0B71FD9F6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97003" y="7850"/>
            <a:ext cx="6997993" cy="685015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206279D-8E84-83F7-658B-5733508259C3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299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00C400-E36B-C0AB-D15E-F4346CBFF20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1445" y="0"/>
            <a:ext cx="11209109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D7D58C3-8A21-9DAE-98A1-D9DD5F6FB21B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355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8F1ED1-CDBD-B542-DA35-4B7B5378D4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E14A031-0D60-CF16-17F0-5430941012DE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4722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2AA20C-723A-BEB4-5013-225FF3B4882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07C96E0-0E9E-398F-A2CF-0786CE1929B4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2870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220EA0-B5C0-E3D1-A863-5BE6896BEC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540B6AE-5E9A-8AE7-4D4A-5790C9D596B3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376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C0263D-50C4-210E-B5DA-BCEA4A2B80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" y="0"/>
            <a:ext cx="12192001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E841479-14D7-3BA8-DD7C-EE6A9596DDB9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2316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F3AEF-E37B-A93E-7B9C-D2474039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F2CFEED-F848-E967-641E-42E23C2E3F5B}"/>
              </a:ext>
            </a:extLst>
          </p:cNvPr>
          <p:cNvSpPr/>
          <p:nvPr/>
        </p:nvSpPr>
        <p:spPr>
          <a:xfrm>
            <a:off x="976395" y="1005703"/>
            <a:ext cx="6704686" cy="4846593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CAIXA EXPLORADORA DE HISTÓRIAS</a:t>
            </a:r>
          </a:p>
        </p:txBody>
      </p:sp>
    </p:spTree>
    <p:extLst>
      <p:ext uri="{BB962C8B-B14F-4D97-AF65-F5344CB8AC3E}">
        <p14:creationId xmlns:p14="http://schemas.microsoft.com/office/powerpoint/2010/main" val="9129809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A84C45-8913-C87A-C12D-2D5595BA7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5D6100B-574A-CECE-91EF-E13E9E7D9A90}"/>
              </a:ext>
            </a:extLst>
          </p:cNvPr>
          <p:cNvSpPr txBox="1"/>
          <p:nvPr/>
        </p:nvSpPr>
        <p:spPr>
          <a:xfrm>
            <a:off x="1078901" y="2432314"/>
            <a:ext cx="6739882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Jesus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é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o meu Deus. Ele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dá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-me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tudo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o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que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preciso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28D32574-2DB0-1802-D2CC-FC25FCE1C243}"/>
              </a:ext>
            </a:extLst>
          </p:cNvPr>
          <p:cNvSpPr/>
          <p:nvPr/>
        </p:nvSpPr>
        <p:spPr>
          <a:xfrm>
            <a:off x="1" y="447585"/>
            <a:ext cx="3938016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D810FD7-BD2A-A879-EF1C-182DAC0BD09B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3801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722495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8039-F562-2BBD-1040-F6C4C5D4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8">
            <a:extLst>
              <a:ext uri="{FF2B5EF4-FFF2-40B4-BE49-F238E27FC236}">
                <a16:creationId xmlns:a16="http://schemas.microsoft.com/office/drawing/2014/main" id="{363513B9-9DAC-D40D-EBF2-12C3E257BF06}"/>
              </a:ext>
            </a:extLst>
          </p:cNvPr>
          <p:cNvSpPr/>
          <p:nvPr/>
        </p:nvSpPr>
        <p:spPr>
          <a:xfrm>
            <a:off x="1703486" y="1174499"/>
            <a:ext cx="5901891" cy="4509002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492E34B6-6A22-7167-F176-A03206346652}"/>
              </a:ext>
            </a:extLst>
          </p:cNvPr>
          <p:cNvSpPr txBox="1"/>
          <p:nvPr/>
        </p:nvSpPr>
        <p:spPr>
          <a:xfrm>
            <a:off x="1533877" y="2459504"/>
            <a:ext cx="62411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NATUREZA E MISSÃO</a:t>
            </a:r>
          </a:p>
        </p:txBody>
      </p:sp>
    </p:spTree>
    <p:extLst>
      <p:ext uri="{BB962C8B-B14F-4D97-AF65-F5344CB8AC3E}">
        <p14:creationId xmlns:p14="http://schemas.microsoft.com/office/powerpoint/2010/main" val="3262456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E7A15494-E9EA-3A50-0421-8CAD6B3C3FED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D3C958C1-3D4A-43C6-2C05-8C176270C2D3}"/>
              </a:ext>
            </a:extLst>
          </p:cNvPr>
          <p:cNvSpPr txBox="1"/>
          <p:nvPr/>
        </p:nvSpPr>
        <p:spPr>
          <a:xfrm>
            <a:off x="1554585" y="1536173"/>
            <a:ext cx="59018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TRABALHO MANUAL E 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2502711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081AD1-9A0C-810D-519C-6D57C05F2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C216523-FC2D-8A95-4F70-DC01BB784412}"/>
              </a:ext>
            </a:extLst>
          </p:cNvPr>
          <p:cNvSpPr txBox="1"/>
          <p:nvPr/>
        </p:nvSpPr>
        <p:spPr>
          <a:xfrm>
            <a:off x="1078901" y="2432314"/>
            <a:ext cx="6739882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Jesus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é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o meu Deus. Ele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dá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-me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tudo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o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que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preciso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F49F07E0-13C2-5D30-4CF8-17073C1CFF9D}"/>
              </a:ext>
            </a:extLst>
          </p:cNvPr>
          <p:cNvSpPr/>
          <p:nvPr/>
        </p:nvSpPr>
        <p:spPr>
          <a:xfrm>
            <a:off x="1" y="447585"/>
            <a:ext cx="3938016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D6D50D5-7573-A75D-ABE7-1A2F24223756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3801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166526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D6CE8-4447-8AD0-9BE2-4FC986225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49BA54D-3D20-23C9-3E1B-920E41C54A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372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do </a:t>
            </a:r>
            <a:r>
              <a:rPr lang="en-AU" sz="2400" b="1" dirty="0" err="1">
                <a:solidFill>
                  <a:srgbClr val="DB6D32"/>
                </a:solidFill>
                <a:latin typeface="Century Gothic" panose="020B0502020202020204" pitchFamily="34" charset="0"/>
              </a:rPr>
              <a:t>A</a:t>
            </a: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deus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B78AB19-A7FC-F4EE-88A8-EBE1FA1CE766}"/>
              </a:ext>
            </a:extLst>
          </p:cNvPr>
          <p:cNvSpPr txBox="1"/>
          <p:nvPr/>
        </p:nvSpPr>
        <p:spPr>
          <a:xfrm>
            <a:off x="1975757" y="12409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B1974EB-45F5-620A-99E6-8EF80D7DEEC8}"/>
              </a:ext>
            </a:extLst>
          </p:cNvPr>
          <p:cNvSpPr txBox="1">
            <a:spLocks/>
          </p:cNvSpPr>
          <p:nvPr/>
        </p:nvSpPr>
        <p:spPr>
          <a:xfrm>
            <a:off x="823912" y="2131127"/>
            <a:ext cx="8065951" cy="3850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nossa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lição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 hora </a:t>
            </a:r>
            <a:r>
              <a:rPr lang="en-US" sz="3600">
                <a:solidFill>
                  <a:prstClr val="black"/>
                </a:solidFill>
                <a:latin typeface="Century Gothic" panose="020B0502020202020204" pitchFamily="34" charset="0"/>
              </a:rPr>
              <a:t>de 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dizermos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Espero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AA85F6A5-D900-24A9-D098-453975FE6422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C0A8537-6ACF-DAFC-4243-C984E88FE117}"/>
              </a:ext>
            </a:extLst>
          </p:cNvPr>
          <p:cNvSpPr txBox="1">
            <a:spLocks/>
          </p:cNvSpPr>
          <p:nvPr/>
        </p:nvSpPr>
        <p:spPr>
          <a:xfrm>
            <a:off x="0" y="43522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9" name="Canção do Adeus">
            <a:hlinkClick r:id="" action="ppaction://media"/>
            <a:extLst>
              <a:ext uri="{FF2B5EF4-FFF2-40B4-BE49-F238E27FC236}">
                <a16:creationId xmlns:a16="http://schemas.microsoft.com/office/drawing/2014/main" id="{2DAA7E6F-AE57-D95F-DF2D-8182296AA5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0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0E818A-144C-0E02-B284-737578824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661074E-5132-FE9E-4956-7855235191E8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5CA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9573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15657</TotalTime>
  <Words>1012</Words>
  <Application>Microsoft Office PowerPoint</Application>
  <PresentationFormat>Ecrã Panorâmico</PresentationFormat>
  <Paragraphs>201</Paragraphs>
  <Slides>36</Slides>
  <Notes>6</Notes>
  <HiddenSlides>0</HiddenSlides>
  <MMClips>11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36</vt:i4>
      </vt:variant>
    </vt:vector>
  </HeadingPairs>
  <TitlesOfParts>
    <vt:vector size="42" baseType="lpstr">
      <vt:lpstr>Aptos</vt:lpstr>
      <vt:lpstr>Aptos Display</vt:lpstr>
      <vt:lpstr>Arial</vt:lpstr>
      <vt:lpstr>Century Gothic</vt:lpstr>
      <vt:lpstr>Helvetica</vt:lpstr>
      <vt:lpstr>Office Theme</vt:lpstr>
      <vt:lpstr>Apresentação do PowerPoint</vt:lpstr>
      <vt:lpstr>Apresentação do PowerPoint</vt:lpstr>
      <vt:lpstr>É hora de escutar</vt:lpstr>
      <vt:lpstr>Apresentação do PowerPoint</vt:lpstr>
      <vt:lpstr>Bom dia, meu Jesus</vt:lpstr>
      <vt:lpstr>Bom dia, meu Jesus</vt:lpstr>
      <vt:lpstr>Jesus é o Meu Pastor</vt:lpstr>
      <vt:lpstr>Deus é um Pai de Amor</vt:lpstr>
      <vt:lpstr>Deus é um Pai de Amor</vt:lpstr>
      <vt:lpstr>Parabéns</vt:lpstr>
      <vt:lpstr>Música da Visita</vt:lpstr>
      <vt:lpstr>Apresentação do PowerPoint</vt:lpstr>
      <vt:lpstr>A Jesus eu vou trazer</vt:lpstr>
      <vt:lpstr>A Jesus eu vou trazer</vt:lpstr>
      <vt:lpstr>Vou orar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Canção do Adeus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Megan Betteridge</dc:creator>
  <cp:lastModifiedBy>José Luís Dine Falcão Sincer e Sepúlveda</cp:lastModifiedBy>
  <cp:revision>107</cp:revision>
  <dcterms:created xsi:type="dcterms:W3CDTF">2025-03-02T08:19:28Z</dcterms:created>
  <dcterms:modified xsi:type="dcterms:W3CDTF">2026-07-30T15:26:06Z</dcterms:modified>
</cp:coreProperties>
</file>