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7"/>
  </p:notesMasterIdLst>
  <p:sldIdLst>
    <p:sldId id="335" r:id="rId2"/>
    <p:sldId id="336" r:id="rId3"/>
    <p:sldId id="374" r:id="rId4"/>
    <p:sldId id="386" r:id="rId5"/>
    <p:sldId id="385" r:id="rId6"/>
    <p:sldId id="387" r:id="rId7"/>
    <p:sldId id="370" r:id="rId8"/>
    <p:sldId id="363" r:id="rId9"/>
    <p:sldId id="388" r:id="rId10"/>
    <p:sldId id="293" r:id="rId11"/>
    <p:sldId id="294" r:id="rId12"/>
    <p:sldId id="337" r:id="rId13"/>
    <p:sldId id="276" r:id="rId14"/>
    <p:sldId id="389" r:id="rId15"/>
    <p:sldId id="311" r:id="rId16"/>
    <p:sldId id="357" r:id="rId17"/>
    <p:sldId id="312" r:id="rId18"/>
    <p:sldId id="369" r:id="rId19"/>
    <p:sldId id="375" r:id="rId20"/>
    <p:sldId id="313" r:id="rId21"/>
    <p:sldId id="333" r:id="rId22"/>
    <p:sldId id="280" r:id="rId23"/>
    <p:sldId id="358" r:id="rId24"/>
    <p:sldId id="377" r:id="rId25"/>
    <p:sldId id="378" r:id="rId26"/>
    <p:sldId id="379" r:id="rId27"/>
    <p:sldId id="380" r:id="rId28"/>
    <p:sldId id="381" r:id="rId29"/>
    <p:sldId id="382" r:id="rId30"/>
    <p:sldId id="326" r:id="rId31"/>
    <p:sldId id="368" r:id="rId32"/>
    <p:sldId id="315" r:id="rId33"/>
    <p:sldId id="323" r:id="rId34"/>
    <p:sldId id="384" r:id="rId35"/>
    <p:sldId id="319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F7EDA"/>
    <a:srgbClr val="12BBB1"/>
    <a:srgbClr val="6F0D2D"/>
    <a:srgbClr val="5CAA9B"/>
    <a:srgbClr val="E7B349"/>
    <a:srgbClr val="4E95DA"/>
    <a:srgbClr val="DB6D32"/>
    <a:srgbClr val="DA6D32"/>
    <a:srgbClr val="C95D27"/>
    <a:srgbClr val="48B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6A697CE-FDB2-462E-A3F2-55AB6177901C}" v="1" dt="2026-07-01T11:08:23.37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909"/>
    <p:restoredTop sz="95775"/>
  </p:normalViewPr>
  <p:slideViewPr>
    <p:cSldViewPr snapToGrid="0">
      <p:cViewPr varScale="1">
        <p:scale>
          <a:sx n="83" d="100"/>
          <a:sy n="83" d="100"/>
        </p:scale>
        <p:origin x="130" y="1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microsoft.com/office/2015/10/relationships/revisionInfo" Target="revisionInfo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onceição Teles" userId="9b4626f9-f549-4e5a-acb2-002865762d89" providerId="ADAL" clId="{6164ECDA-3DE9-489C-8C95-4DDCDBDB2766}"/>
    <pc:docChg chg="custSel modSld">
      <pc:chgData name="Conceição Teles" userId="9b4626f9-f549-4e5a-acb2-002865762d89" providerId="ADAL" clId="{6164ECDA-3DE9-489C-8C95-4DDCDBDB2766}" dt="2026-07-01T11:16:38.326" v="283" actId="1076"/>
      <pc:docMkLst>
        <pc:docMk/>
      </pc:docMkLst>
      <pc:sldChg chg="addSp delSp modSp mod delAnim modAnim">
        <pc:chgData name="Conceição Teles" userId="9b4626f9-f549-4e5a-acb2-002865762d89" providerId="ADAL" clId="{6164ECDA-3DE9-489C-8C95-4DDCDBDB2766}" dt="2026-07-01T11:16:38.326" v="283" actId="1076"/>
        <pc:sldMkLst>
          <pc:docMk/>
          <pc:sldMk cId="1045175237" sldId="384"/>
        </pc:sldMkLst>
        <pc:spChg chg="mod">
          <ac:chgData name="Conceição Teles" userId="9b4626f9-f549-4e5a-acb2-002865762d89" providerId="ADAL" clId="{6164ECDA-3DE9-489C-8C95-4DDCDBDB2766}" dt="2026-07-01T11:13:00.321" v="135" actId="20577"/>
          <ac:spMkLst>
            <pc:docMk/>
            <pc:sldMk cId="1045175237" sldId="384"/>
            <ac:spMk id="2" creationId="{67950823-AE78-854D-855A-DD12A35F9731}"/>
          </ac:spMkLst>
        </pc:spChg>
        <pc:spChg chg="mod">
          <ac:chgData name="Conceição Teles" userId="9b4626f9-f549-4e5a-acb2-002865762d89" providerId="ADAL" clId="{6164ECDA-3DE9-489C-8C95-4DDCDBDB2766}" dt="2026-07-01T11:10:19.172" v="75" actId="14100"/>
          <ac:spMkLst>
            <pc:docMk/>
            <pc:sldMk cId="1045175237" sldId="384"/>
            <ac:spMk id="3" creationId="{A3290DED-5BD1-3A7E-FF13-74EC9C1380BC}"/>
          </ac:spMkLst>
        </pc:spChg>
        <pc:spChg chg="mod">
          <ac:chgData name="Conceição Teles" userId="9b4626f9-f549-4e5a-acb2-002865762d89" providerId="ADAL" clId="{6164ECDA-3DE9-489C-8C95-4DDCDBDB2766}" dt="2026-07-01T11:16:38.326" v="283" actId="1076"/>
          <ac:spMkLst>
            <pc:docMk/>
            <pc:sldMk cId="1045175237" sldId="384"/>
            <ac:spMk id="5" creationId="{372E610E-F32D-E0C4-A68B-C73954E13FBE}"/>
          </ac:spMkLst>
        </pc:spChg>
        <pc:spChg chg="mod">
          <ac:chgData name="Conceição Teles" userId="9b4626f9-f549-4e5a-acb2-002865762d89" providerId="ADAL" clId="{6164ECDA-3DE9-489C-8C95-4DDCDBDB2766}" dt="2026-07-01T11:12:47.031" v="109" actId="20577"/>
          <ac:spMkLst>
            <pc:docMk/>
            <pc:sldMk cId="1045175237" sldId="384"/>
            <ac:spMk id="9" creationId="{23B8E50F-EDAD-F7DB-1FD9-4F401E9D5E6C}"/>
          </ac:spMkLst>
        </pc:spChg>
        <pc:picChg chg="del">
          <ac:chgData name="Conceição Teles" userId="9b4626f9-f549-4e5a-acb2-002865762d89" providerId="ADAL" clId="{6164ECDA-3DE9-489C-8C95-4DDCDBDB2766}" dt="2026-07-01T11:07:41.108" v="0" actId="478"/>
          <ac:picMkLst>
            <pc:docMk/>
            <pc:sldMk cId="1045175237" sldId="384"/>
            <ac:picMk id="4" creationId="{6465076A-8118-DBAB-22F8-36F968FDD8DB}"/>
          </ac:picMkLst>
        </pc:picChg>
        <pc:picChg chg="add mod">
          <ac:chgData name="Conceição Teles" userId="9b4626f9-f549-4e5a-acb2-002865762d89" providerId="ADAL" clId="{6164ECDA-3DE9-489C-8C95-4DDCDBDB2766}" dt="2026-07-01T11:08:30.837" v="2" actId="1076"/>
          <ac:picMkLst>
            <pc:docMk/>
            <pc:sldMk cId="1045175237" sldId="384"/>
            <ac:picMk id="7" creationId="{735E0062-1634-E218-B05F-DDB2B75185B8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5BF8A0-3F14-C345-B26F-C8D113EBE857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1484FE-0F1A-7049-84A2-208BAC13C9F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6412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1484FE-0F1A-7049-84A2-208BAC13C9F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5746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D8A363-D654-1C49-3596-5F02568F64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0511397-E723-7C4B-6201-7EBB43B2D19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552ADCC-6E44-D045-F347-4082442FB79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904836-36E0-2D43-7A3D-458BDA6C63C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1484FE-0F1A-7049-84A2-208BAC13C9F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8989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1484FE-0F1A-7049-84A2-208BAC13C9F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426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29AB56-8048-8C52-26E1-60F5C5EDC4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B0795AE-FA6C-285D-04C8-641768306AC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A2CDE23-FF1B-E90C-88AC-EB64241CE2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12F7DA-3D9E-A7BC-3FD5-82CA504B181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1484FE-0F1A-7049-84A2-208BAC13C9F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2303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1484FE-0F1A-7049-84A2-208BAC13C9F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6869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0ACC8E-18DC-DC46-8E9A-CDE7F685AE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58122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1484FE-0F1A-7049-84A2-208BAC13C9F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8840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E0596A-BEC4-C0B6-2942-00AE4F0586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D8F60F-891B-0DF0-F6C8-AC34D328B6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C40218-07F9-EAAC-CE61-7A0524B33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F7ED15-48FC-F11A-BA93-2691A72DA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FF685D-9A61-9A05-5417-7BDF24305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486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9B56D-DCC5-534E-CBDD-FA67BF5AE7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7E6BAF-6B52-78C8-BA56-8892BF44D1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30C7B5-8CB4-E3CD-8EF3-7B1C45C71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B0C27C-A7BA-8AFB-E86B-B9B8F98D18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C9C5B3-CAAA-DD47-5C30-FDCD0C749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7947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2093AD2-B14C-5580-5058-3EDCFA451BC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A9F511-FD3C-3900-E242-1447E6AE4C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D5D856-851D-5BCA-13FC-76B85B5B23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6797E2-05DD-42C7-C071-6AC459563D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C6B3A5-3066-AFE5-D056-81804975E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3110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21F7D0-51F5-FC07-14FF-71E98B1BE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5E4AF2-2398-68B4-3847-723F0CF12A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E0D294-E049-D054-8A8C-39E7257BC9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3B2A29-3294-63EF-C830-60990E347E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F6510F-5D32-1B6D-8806-2C434236D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8644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EC26EA-C25A-345D-CF1C-F582D11466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8CCC03-A90B-4FF1-5F51-36FB779949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3088FA-D485-C5D3-41AE-BAE1965E4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0D5A9E-57A9-451F-2682-A1DB5CCBA2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8E5159-5AA5-1140-3DFE-BC9253329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940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CD702-D741-39A9-636E-92DAEA93B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BDD824-831C-A3BD-420D-CB05CBAD71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5BF7DB-A94C-38C4-D24B-525758E503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96099D-0BE8-A941-E285-70557F9EE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C2FC45-C4E0-E364-B567-F20C21FA3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1AB5E2-36BB-733E-6DC6-70854B63F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6315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24258B-B9FC-F29F-D731-B71C159DA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5841A4-65CB-3ECD-D472-FD2C4EADD1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4AD4D8-4176-7EE3-54B6-B7790200BE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3EDCB7C-0489-095D-0436-E032BDF573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4081A24-857C-C7E5-8314-73E8F52E81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626E39E-71CC-229F-65C2-9D83A83722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E9589E9-1DD9-8B4B-DCE2-E95EB90481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A4AF5FD-D813-EF98-C15C-BC8E586DA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7543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6AC49F-F2DD-E76C-B15A-EA3410662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15FD643-F558-E30E-3CFB-F2CCDD7DA9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387560-11F0-BD4A-D985-C129C3ADA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57619C-18FB-570F-18D9-8F2069F09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5616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CB6665-B5B4-F745-9CBF-183228BC1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A602CE-866F-4ECF-3E0C-81FA40594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B194BD-118E-D123-5021-859286E83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59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F7E322-F66D-643D-6851-71276910A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540A5D-A40B-48DA-CC05-4D1DCB11C2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274D6B-4B27-F562-3CA1-AB9961C31A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099438-3EF8-4062-DA21-DC359B890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A12C5D-2E07-6EF7-CEEF-D1A2AB17F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2C5294-EC17-6564-6BF4-FD53F920B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2085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EDF924-D573-AD61-485F-C372FEC6FC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CA48664-9700-F3F4-883B-D69073441D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714FC6-B350-3322-B965-87A0450CFC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5B7A70-B13D-5782-B94F-4D44B928CC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7020F9-5ECA-7DAF-91E6-C3A935E58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286830-8B31-B377-1872-512A273DD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8297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FE9EB87-47C2-96AC-0A6D-FFE58CDC56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6B0719-C7DF-C8BB-8A92-B415798BCB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7790BF-E3F7-D496-E781-E8DA0E8616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13A3F87-000E-7646-95A8-ED14C0EB8E0A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AA23D9-0B6F-F001-CCC8-49047E6A22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E008C0-3860-8E7C-88A3-6DA7E5246E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257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3.png"/><Relationship Id="rId4" Type="http://schemas.openxmlformats.org/officeDocument/2006/relationships/image" Target="../media/image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3.png"/><Relationship Id="rId4" Type="http://schemas.openxmlformats.org/officeDocument/2006/relationships/image" Target="../media/image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6.png"/><Relationship Id="rId4" Type="http://schemas.openxmlformats.org/officeDocument/2006/relationships/image" Target="../media/image7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6.png"/><Relationship Id="rId4" Type="http://schemas.openxmlformats.org/officeDocument/2006/relationships/image" Target="../media/image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6.png"/><Relationship Id="rId4" Type="http://schemas.openxmlformats.org/officeDocument/2006/relationships/image" Target="../media/image9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6.png"/><Relationship Id="rId4" Type="http://schemas.openxmlformats.org/officeDocument/2006/relationships/image" Target="../media/image1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24.png"/><Relationship Id="rId4" Type="http://schemas.openxmlformats.org/officeDocument/2006/relationships/image" Target="../media/image5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.png"/><Relationship Id="rId4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.png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535EDB3A-B1ED-FE08-69FF-33AC4D8959BF}"/>
              </a:ext>
            </a:extLst>
          </p:cNvPr>
          <p:cNvSpPr txBox="1">
            <a:spLocks/>
          </p:cNvSpPr>
          <p:nvPr/>
        </p:nvSpPr>
        <p:spPr>
          <a:xfrm>
            <a:off x="1533293" y="6526738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sz="800" dirty="0">
                <a:solidFill>
                  <a:prstClr val="black"/>
                </a:solidFill>
                <a:latin typeface="Century Gothic" panose="020B0502020202020204" pitchFamily="34" charset="0"/>
              </a:rPr>
              <a:t>Illustration by Daniel Gallardo, copyright © 2025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819F96C-E26E-9DEC-7708-EB26A395EC24}"/>
              </a:ext>
            </a:extLst>
          </p:cNvPr>
          <p:cNvSpPr txBox="1"/>
          <p:nvPr/>
        </p:nvSpPr>
        <p:spPr>
          <a:xfrm>
            <a:off x="0" y="5878285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E9713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Bem</a:t>
            </a:r>
            <a:r>
              <a:rPr lang="en-US" sz="4800" b="1" dirty="0">
                <a:solidFill>
                  <a:srgbClr val="E97132"/>
                </a:solidFill>
                <a:latin typeface="Century Gothic" panose="020B0502020202020204" pitchFamily="34" charset="0"/>
              </a:rPr>
              <a:t>-</a:t>
            </a:r>
            <a:r>
              <a:rPr lang="en-US" sz="4800" b="1" dirty="0" err="1">
                <a:solidFill>
                  <a:srgbClr val="E97132"/>
                </a:solidFill>
                <a:latin typeface="Century Gothic" panose="020B0502020202020204" pitchFamily="34" charset="0"/>
              </a:rPr>
              <a:t>vindo</a:t>
            </a:r>
            <a:r>
              <a:rPr lang="en-US" sz="4800" b="1" dirty="0">
                <a:solidFill>
                  <a:srgbClr val="E97132"/>
                </a:solidFill>
                <a:latin typeface="Century Gothic" panose="020B0502020202020204" pitchFamily="34" charset="0"/>
              </a:rPr>
              <a:t> </a:t>
            </a:r>
            <a:r>
              <a:rPr lang="en-US" sz="4800" b="1" dirty="0" err="1">
                <a:solidFill>
                  <a:srgbClr val="E97132"/>
                </a:solidFill>
                <a:latin typeface="Century Gothic" panose="020B0502020202020204" pitchFamily="34" charset="0"/>
              </a:rPr>
              <a:t>à</a:t>
            </a:r>
            <a:r>
              <a:rPr lang="en-US" sz="4800" b="1" dirty="0">
                <a:solidFill>
                  <a:srgbClr val="E97132"/>
                </a:solidFill>
                <a:latin typeface="Century Gothic" panose="020B0502020202020204" pitchFamily="34" charset="0"/>
              </a:rPr>
              <a:t> Escola </a:t>
            </a:r>
            <a:r>
              <a:rPr lang="en-US" sz="4800" b="1" dirty="0" err="1">
                <a:solidFill>
                  <a:srgbClr val="E97132"/>
                </a:solidFill>
                <a:latin typeface="Century Gothic" panose="020B0502020202020204" pitchFamily="34" charset="0"/>
              </a:rPr>
              <a:t>Sabatina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E97132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08657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663ECD2-2902-19EF-3911-549339DE73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AB1DD9-CD4F-AE24-8AD2-9B3FAC635B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757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Música da Visita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3352B08-BE4E-CD50-CAF1-612F1D08F7A8}"/>
              </a:ext>
            </a:extLst>
          </p:cNvPr>
          <p:cNvSpPr txBox="1">
            <a:spLocks/>
          </p:cNvSpPr>
          <p:nvPr/>
        </p:nvSpPr>
        <p:spPr>
          <a:xfrm>
            <a:off x="586083" y="1784111"/>
            <a:ext cx="8229529" cy="44498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Um novo amigo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aqui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chegou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Um novo amigo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bem-vindo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uma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alegria, meu amigo, ter-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aqui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Bem-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vindo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Queremos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ver-te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outra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vez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1000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Bem-</a:t>
            </a:r>
            <a:r>
              <a:rPr lang="en-US" sz="32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vindo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és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,</a:t>
            </a: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32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Queremos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ver-te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outra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vez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.</a:t>
            </a:r>
            <a:endParaRPr lang="en-US" sz="3200" dirty="0">
              <a:solidFill>
                <a:prstClr val="black"/>
              </a:solidFill>
              <a:latin typeface="Helvetica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D95D927-3A63-AC12-409A-CEFC469EC940}"/>
              </a:ext>
            </a:extLst>
          </p:cNvPr>
          <p:cNvSpPr txBox="1">
            <a:spLocks/>
          </p:cNvSpPr>
          <p:nvPr/>
        </p:nvSpPr>
        <p:spPr>
          <a:xfrm>
            <a:off x="-107691" y="6502277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"Visitor Song" by Rosie Smith, copyright © 2025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6" name="Rounded Rectangle 4">
            <a:extLst>
              <a:ext uri="{FF2B5EF4-FFF2-40B4-BE49-F238E27FC236}">
                <a16:creationId xmlns:a16="http://schemas.microsoft.com/office/drawing/2014/main" id="{7902A1A4-22F7-FA8B-F73F-3423E0ADBF85}"/>
              </a:ext>
            </a:extLst>
          </p:cNvPr>
          <p:cNvSpPr/>
          <p:nvPr/>
        </p:nvSpPr>
        <p:spPr>
          <a:xfrm>
            <a:off x="0" y="468659"/>
            <a:ext cx="3613357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4D899CA-8A89-041C-052D-FAAFCC0D6F07}"/>
              </a:ext>
            </a:extLst>
          </p:cNvPr>
          <p:cNvSpPr txBox="1">
            <a:spLocks/>
          </p:cNvSpPr>
          <p:nvPr/>
        </p:nvSpPr>
        <p:spPr>
          <a:xfrm>
            <a:off x="158046" y="435228"/>
            <a:ext cx="3262489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BOAS-VINDAS E LOUVOR</a:t>
            </a:r>
            <a:endParaRPr lang="en-AU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2" name="Música da Visita">
            <a:hlinkClick r:id="" action="ppaction://media"/>
            <a:extLst>
              <a:ext uri="{FF2B5EF4-FFF2-40B4-BE49-F238E27FC236}">
                <a16:creationId xmlns:a16="http://schemas.microsoft.com/office/drawing/2014/main" id="{F4873A77-43D4-566E-363F-93404A0651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773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26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EED5889-B41D-1DB8-CB4D-70A44CE07E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1CDC1F-D5D6-7126-FF23-98FEFA43B7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757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Parabéns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B446F235-A4AB-EDE7-D138-15AF25B7E493}"/>
              </a:ext>
            </a:extLst>
          </p:cNvPr>
          <p:cNvSpPr txBox="1">
            <a:spLocks/>
          </p:cNvSpPr>
          <p:nvPr/>
        </p:nvSpPr>
        <p:spPr>
          <a:xfrm>
            <a:off x="586083" y="2223185"/>
            <a:ext cx="7925243" cy="31789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Parabéns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parabéns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parabéns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para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Jesus ama o/a ...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nome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da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criança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)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Parabéns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para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</a:t>
            </a:r>
            <a:r>
              <a:rPr kumimoji="0" lang="en-US" sz="1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Repete</a:t>
            </a: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)</a:t>
            </a:r>
            <a:endParaRPr kumimoji="0" lang="en-US" sz="3500" b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709536BF-A6F1-C240-EC8D-9E4B3849EE21}"/>
              </a:ext>
            </a:extLst>
          </p:cNvPr>
          <p:cNvSpPr txBox="1">
            <a:spLocks/>
          </p:cNvSpPr>
          <p:nvPr/>
        </p:nvSpPr>
        <p:spPr>
          <a:xfrm>
            <a:off x="84352" y="6487155"/>
            <a:ext cx="8633371" cy="48411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2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/>
            <a:endParaRPr lang="en-US" sz="3200" b="0" i="0" u="none" strike="noStrike" dirty="0">
              <a:solidFill>
                <a:srgbClr val="323338"/>
              </a:solidFill>
              <a:effectLst/>
              <a:latin typeface="Arial" panose="020B0604020202020204" pitchFamily="34" charset="0"/>
            </a:endParaRPr>
          </a:p>
          <a:p>
            <a:pPr fontAlgn="base"/>
            <a:r>
              <a:rPr lang="en-US" sz="3200" b="0" i="0" u="none" strike="noStrike" dirty="0">
                <a:solidFill>
                  <a:srgbClr val="323338"/>
                </a:solidFill>
                <a:effectLst/>
                <a:latin typeface="Century Gothic" panose="020B0502020202020204" pitchFamily="34" charset="0"/>
              </a:rPr>
              <a:t>“Happy Birthday” by Janet Sage, copyright © 2001 North American Division Corporation of </a:t>
            </a:r>
            <a:r>
              <a:rPr lang="en-US" sz="3200" dirty="0">
                <a:solidFill>
                  <a:srgbClr val="323338"/>
                </a:solidFill>
                <a:latin typeface="Century Gothic" panose="020B0502020202020204" pitchFamily="34" charset="0"/>
              </a:rPr>
              <a:t>Seventh-day Adventists. </a:t>
            </a:r>
            <a:r>
              <a:rPr lang="en-US" sz="3200" b="0" i="0" u="none" strike="noStrike" dirty="0">
                <a:solidFill>
                  <a:srgbClr val="323338"/>
                </a:solidFill>
                <a:effectLst/>
                <a:latin typeface="Century Gothic" panose="020B0502020202020204" pitchFamily="34" charset="0"/>
              </a:rPr>
              <a:t>From Little Voices Praise Him, #39. Used by permission.</a:t>
            </a:r>
          </a:p>
          <a:p>
            <a:pPr>
              <a:buNone/>
            </a:pPr>
            <a:br>
              <a:rPr lang="en-US" dirty="0"/>
            </a:b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E7557ACD-8B44-ED53-732A-D0C850736F84}"/>
              </a:ext>
            </a:extLst>
          </p:cNvPr>
          <p:cNvSpPr/>
          <p:nvPr/>
        </p:nvSpPr>
        <p:spPr>
          <a:xfrm>
            <a:off x="0" y="468659"/>
            <a:ext cx="3613357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7B4AD3E-73C7-A9C4-5164-5DA4951ADE2D}"/>
              </a:ext>
            </a:extLst>
          </p:cNvPr>
          <p:cNvSpPr txBox="1">
            <a:spLocks/>
          </p:cNvSpPr>
          <p:nvPr/>
        </p:nvSpPr>
        <p:spPr>
          <a:xfrm>
            <a:off x="158046" y="435228"/>
            <a:ext cx="3262489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BOAS-VINDAS E LOUVOR</a:t>
            </a:r>
            <a:endParaRPr lang="en-AU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4" name="Parabéns">
            <a:hlinkClick r:id="" action="ppaction://media"/>
            <a:extLst>
              <a:ext uri="{FF2B5EF4-FFF2-40B4-BE49-F238E27FC236}">
                <a16:creationId xmlns:a16="http://schemas.microsoft.com/office/drawing/2014/main" id="{68A23B2B-E159-15EC-DFC5-1C1B53D8B5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674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78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90AD6D3-E406-D245-5C3B-187A98FF5D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0">
            <a:extLst>
              <a:ext uri="{FF2B5EF4-FFF2-40B4-BE49-F238E27FC236}">
                <a16:creationId xmlns:a16="http://schemas.microsoft.com/office/drawing/2014/main" id="{C7CB8D78-BC7F-B44A-D4F8-B233B236110C}"/>
              </a:ext>
            </a:extLst>
          </p:cNvPr>
          <p:cNvSpPr/>
          <p:nvPr/>
        </p:nvSpPr>
        <p:spPr>
          <a:xfrm>
            <a:off x="1547495" y="1174499"/>
            <a:ext cx="5901891" cy="4509002"/>
          </a:xfrm>
          <a:prstGeom prst="roundRect">
            <a:avLst/>
          </a:prstGeom>
          <a:solidFill>
            <a:srgbClr val="E7B3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>
                <a:solidFill>
                  <a:prstClr val="white"/>
                </a:solidFill>
                <a:latin typeface="Century Gothic" panose="020B0502020202020204" pitchFamily="34" charset="0"/>
              </a:rPr>
              <a:t>FACTO RÁPIDO DA MISSÃO E  QUADRO DE OFERTAS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23230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8E3158B-29A2-C348-70CF-208CA7ECA0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4B4E6568-73BF-6F4B-1FB6-61A06F16CB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8389" y="845628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E6B349"/>
                </a:solidFill>
                <a:effectLst/>
                <a:latin typeface="Century Gothic" panose="020B0502020202020204" pitchFamily="34" charset="0"/>
              </a:rPr>
              <a:t>A Jesus </a:t>
            </a:r>
            <a:r>
              <a:rPr lang="en-AU" sz="2400" b="1" dirty="0" err="1">
                <a:solidFill>
                  <a:srgbClr val="E6B349"/>
                </a:solidFill>
                <a:effectLst/>
                <a:latin typeface="Century Gothic" panose="020B0502020202020204" pitchFamily="34" charset="0"/>
              </a:rPr>
              <a:t>eu</a:t>
            </a:r>
            <a:r>
              <a:rPr lang="en-AU" sz="2400" b="1" dirty="0">
                <a:solidFill>
                  <a:srgbClr val="E6B349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AU" sz="2400" b="1" dirty="0" err="1">
                <a:solidFill>
                  <a:srgbClr val="E6B349"/>
                </a:solidFill>
                <a:effectLst/>
                <a:latin typeface="Century Gothic" panose="020B0502020202020204" pitchFamily="34" charset="0"/>
              </a:rPr>
              <a:t>vou</a:t>
            </a:r>
            <a:r>
              <a:rPr lang="en-AU" sz="2400" b="1" dirty="0">
                <a:solidFill>
                  <a:srgbClr val="E6B349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AU" sz="2400" b="1" dirty="0" err="1">
                <a:solidFill>
                  <a:srgbClr val="E6B349"/>
                </a:solidFill>
                <a:effectLst/>
                <a:latin typeface="Century Gothic" panose="020B0502020202020204" pitchFamily="34" charset="0"/>
              </a:rPr>
              <a:t>trazer</a:t>
            </a:r>
            <a:endParaRPr lang="en-AU" sz="2400" dirty="0">
              <a:solidFill>
                <a:srgbClr val="E6B349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2" name="Rounded Rectangle 1">
            <a:extLst>
              <a:ext uri="{FF2B5EF4-FFF2-40B4-BE49-F238E27FC236}">
                <a16:creationId xmlns:a16="http://schemas.microsoft.com/office/drawing/2014/main" id="{FD0AFAEC-AC82-A61D-883A-46CA62273D0D}"/>
              </a:ext>
            </a:extLst>
          </p:cNvPr>
          <p:cNvSpPr/>
          <p:nvPr/>
        </p:nvSpPr>
        <p:spPr>
          <a:xfrm>
            <a:off x="0" y="388210"/>
            <a:ext cx="1982997" cy="440037"/>
          </a:xfrm>
          <a:prstGeom prst="roundRect">
            <a:avLst/>
          </a:prstGeom>
          <a:solidFill>
            <a:srgbClr val="E6B3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71A5CF6D-639A-F4AC-4676-A253CBCA5F1B}"/>
              </a:ext>
            </a:extLst>
          </p:cNvPr>
          <p:cNvSpPr txBox="1">
            <a:spLocks/>
          </p:cNvSpPr>
          <p:nvPr/>
        </p:nvSpPr>
        <p:spPr>
          <a:xfrm>
            <a:off x="555787" y="388210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OFERTA</a:t>
            </a:r>
            <a:endParaRPr lang="en-AU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8C907CA0-9DA6-FBCE-B410-2A651A7766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92323" y="1428944"/>
            <a:ext cx="8356131" cy="4880222"/>
          </a:xfrm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A Jesus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eu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vou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trazer</a:t>
            </a:r>
            <a:endParaRPr lang="en-US" sz="3200" dirty="0">
              <a:effectLst/>
              <a:latin typeface="Century Gothic" panose="020B0502020202020204" pitchFamily="34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Minha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oferta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em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gratidão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.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A Jesus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eu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vou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trazer</a:t>
            </a:r>
            <a:endParaRPr lang="en-US" sz="3200" dirty="0">
              <a:effectLst/>
              <a:latin typeface="Century Gothic" panose="020B0502020202020204" pitchFamily="34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Minha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oferta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em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gratidão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.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en-US" sz="2000" dirty="0">
              <a:effectLst/>
              <a:latin typeface="Century Gothic" panose="020B0502020202020204" pitchFamily="34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 err="1">
                <a:effectLst/>
                <a:latin typeface="Century Gothic" panose="020B0502020202020204" pitchFamily="34" charset="0"/>
              </a:rPr>
              <a:t>Oferta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em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louvor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ao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Senhor,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Para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mostrar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quão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grato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sou.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 err="1">
                <a:effectLst/>
                <a:latin typeface="Century Gothic" panose="020B0502020202020204" pitchFamily="34" charset="0"/>
              </a:rPr>
              <a:t>Oferta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em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louvor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ao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Senhor,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Para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mostrar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quão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grato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sou.</a:t>
            </a:r>
            <a:endParaRPr lang="en-US" sz="2000" dirty="0">
              <a:effectLst/>
              <a:latin typeface="Helvetica" pitchFamily="2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997CAF3F-C083-7056-4FBD-6C5FCB6CD239}"/>
              </a:ext>
            </a:extLst>
          </p:cNvPr>
          <p:cNvSpPr txBox="1">
            <a:spLocks/>
          </p:cNvSpPr>
          <p:nvPr/>
        </p:nvSpPr>
        <p:spPr>
          <a:xfrm>
            <a:off x="271523" y="6493687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sz="800" dirty="0">
                <a:solidFill>
                  <a:prstClr val="black"/>
                </a:solidFill>
                <a:latin typeface="Century Gothic" panose="020B0502020202020204" pitchFamily="34" charset="0"/>
              </a:rPr>
              <a:t>"Open My Heart, Open My Hand" by Rosie Smith, copyright © 2025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2" name="A Jesus Eu Vou Trazer">
            <a:hlinkClick r:id="" action="ppaction://media"/>
            <a:extLst>
              <a:ext uri="{FF2B5EF4-FFF2-40B4-BE49-F238E27FC236}">
                <a16:creationId xmlns:a16="http://schemas.microsoft.com/office/drawing/2014/main" id="{ED544480-2488-C710-F1C3-F0B50B29B1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3589" y="660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505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9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E34A02E-1B02-9187-3F45-009388B109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3104FD5A-F331-E869-EA50-379AA76951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8389" y="845628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E6B349"/>
                </a:solidFill>
                <a:effectLst/>
                <a:latin typeface="Century Gothic" panose="020B0502020202020204" pitchFamily="34" charset="0"/>
              </a:rPr>
              <a:t>A Jesus </a:t>
            </a:r>
            <a:r>
              <a:rPr lang="en-AU" sz="2400" b="1" dirty="0" err="1">
                <a:solidFill>
                  <a:srgbClr val="E6B349"/>
                </a:solidFill>
                <a:effectLst/>
                <a:latin typeface="Century Gothic" panose="020B0502020202020204" pitchFamily="34" charset="0"/>
              </a:rPr>
              <a:t>eu</a:t>
            </a:r>
            <a:r>
              <a:rPr lang="en-AU" sz="2400" b="1" dirty="0">
                <a:solidFill>
                  <a:srgbClr val="E6B349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AU" sz="2400" b="1" dirty="0" err="1">
                <a:solidFill>
                  <a:srgbClr val="E6B349"/>
                </a:solidFill>
                <a:effectLst/>
                <a:latin typeface="Century Gothic" panose="020B0502020202020204" pitchFamily="34" charset="0"/>
              </a:rPr>
              <a:t>vou</a:t>
            </a:r>
            <a:r>
              <a:rPr lang="en-AU" sz="2400" b="1" dirty="0">
                <a:solidFill>
                  <a:srgbClr val="E6B349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AU" sz="2400" b="1" dirty="0" err="1">
                <a:solidFill>
                  <a:srgbClr val="E6B349"/>
                </a:solidFill>
                <a:effectLst/>
                <a:latin typeface="Century Gothic" panose="020B0502020202020204" pitchFamily="34" charset="0"/>
              </a:rPr>
              <a:t>trazer</a:t>
            </a:r>
            <a:endParaRPr lang="en-AU" sz="2400" dirty="0">
              <a:solidFill>
                <a:srgbClr val="E6B349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2" name="Rounded Rectangle 1">
            <a:extLst>
              <a:ext uri="{FF2B5EF4-FFF2-40B4-BE49-F238E27FC236}">
                <a16:creationId xmlns:a16="http://schemas.microsoft.com/office/drawing/2014/main" id="{22CCBF9D-36A3-E04F-BB3A-37172C35CFE9}"/>
              </a:ext>
            </a:extLst>
          </p:cNvPr>
          <p:cNvSpPr/>
          <p:nvPr/>
        </p:nvSpPr>
        <p:spPr>
          <a:xfrm>
            <a:off x="0" y="388210"/>
            <a:ext cx="1982997" cy="440037"/>
          </a:xfrm>
          <a:prstGeom prst="roundRect">
            <a:avLst/>
          </a:prstGeom>
          <a:solidFill>
            <a:srgbClr val="E6B3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0B42F34B-5971-C864-1A96-EAD3F980EA29}"/>
              </a:ext>
            </a:extLst>
          </p:cNvPr>
          <p:cNvSpPr txBox="1">
            <a:spLocks/>
          </p:cNvSpPr>
          <p:nvPr/>
        </p:nvSpPr>
        <p:spPr>
          <a:xfrm>
            <a:off x="555787" y="388210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OFERTA</a:t>
            </a:r>
            <a:endParaRPr lang="en-AU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6E12A26D-89F1-3A0B-38F8-C06D80C3C8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92323" y="1428944"/>
            <a:ext cx="8356131" cy="4880222"/>
          </a:xfrm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 err="1">
                <a:effectLst/>
                <a:latin typeface="Century Gothic" panose="020B0502020202020204" pitchFamily="34" charset="0"/>
              </a:rPr>
              <a:t>P’ra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igreja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eu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vou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trazer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Minha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oferta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para 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missão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.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 err="1">
                <a:effectLst/>
                <a:latin typeface="Century Gothic" panose="020B0502020202020204" pitchFamily="34" charset="0"/>
              </a:rPr>
              <a:t>P’ra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igreja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eu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vou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trazer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Minha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oferta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para 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missão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.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en-US" sz="2000" dirty="0">
              <a:effectLst/>
              <a:latin typeface="Century Gothic" panose="020B0502020202020204" pitchFamily="34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 err="1">
                <a:effectLst/>
                <a:latin typeface="Century Gothic" panose="020B0502020202020204" pitchFamily="34" charset="0"/>
              </a:rPr>
              <a:t>Oferta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em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louvor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ao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Senhor,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Para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mostrar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quão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grato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sou.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 err="1">
                <a:effectLst/>
                <a:latin typeface="Century Gothic" panose="020B0502020202020204" pitchFamily="34" charset="0"/>
              </a:rPr>
              <a:t>Oferta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em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louvor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ao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Senhor,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Para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mostrar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quão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grato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sou.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Para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mostrar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quão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grato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sou.</a:t>
            </a:r>
            <a:endParaRPr lang="en-US" sz="2000" dirty="0">
              <a:effectLst/>
              <a:latin typeface="Helvetica" pitchFamily="2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82C04E27-185F-B9FA-774E-656122287E4F}"/>
              </a:ext>
            </a:extLst>
          </p:cNvPr>
          <p:cNvSpPr txBox="1">
            <a:spLocks/>
          </p:cNvSpPr>
          <p:nvPr/>
        </p:nvSpPr>
        <p:spPr>
          <a:xfrm>
            <a:off x="271523" y="6493687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sz="800" dirty="0">
                <a:solidFill>
                  <a:prstClr val="black"/>
                </a:solidFill>
                <a:latin typeface="Century Gothic" panose="020B0502020202020204" pitchFamily="34" charset="0"/>
              </a:rPr>
              <a:t>"Open My Heart, Open My Hand" by Rosie Smith, copyright © 2025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03467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67CEF16-A874-A5B8-2E51-7B96A6FF05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2CD22B66-D8CC-1D9B-1EC5-05493BDE13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7881" y="1178700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5CAA9B"/>
                </a:solidFill>
                <a:effectLst/>
                <a:latin typeface="Century Gothic" panose="020B0502020202020204" pitchFamily="34" charset="0"/>
              </a:rPr>
              <a:t>Vou </a:t>
            </a:r>
            <a:r>
              <a:rPr lang="en-AU" sz="2400" b="1" dirty="0" err="1">
                <a:solidFill>
                  <a:srgbClr val="5CAA9B"/>
                </a:solidFill>
                <a:effectLst/>
                <a:latin typeface="Century Gothic" panose="020B0502020202020204" pitchFamily="34" charset="0"/>
              </a:rPr>
              <a:t>orar</a:t>
            </a:r>
            <a:endParaRPr lang="en-AU" sz="2400" dirty="0">
              <a:solidFill>
                <a:srgbClr val="5CAA9B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1" name="Rounded Rectangle 1">
            <a:extLst>
              <a:ext uri="{FF2B5EF4-FFF2-40B4-BE49-F238E27FC236}">
                <a16:creationId xmlns:a16="http://schemas.microsoft.com/office/drawing/2014/main" id="{2010B7B3-96F5-CF7E-B97D-B1E34D4ACBF7}"/>
              </a:ext>
            </a:extLst>
          </p:cNvPr>
          <p:cNvSpPr/>
          <p:nvPr/>
        </p:nvSpPr>
        <p:spPr>
          <a:xfrm>
            <a:off x="0" y="477081"/>
            <a:ext cx="3973794" cy="440037"/>
          </a:xfrm>
          <a:prstGeom prst="roundRect">
            <a:avLst/>
          </a:prstGeom>
          <a:solidFill>
            <a:srgbClr val="5CAA9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41BDAC49-DD15-508A-F44F-94893DE7EEED}"/>
              </a:ext>
            </a:extLst>
          </p:cNvPr>
          <p:cNvSpPr txBox="1">
            <a:spLocks/>
          </p:cNvSpPr>
          <p:nvPr/>
        </p:nvSpPr>
        <p:spPr>
          <a:xfrm>
            <a:off x="0" y="447585"/>
            <a:ext cx="3973794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MOMENTO DE ORAÇÃO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F08CB23D-824D-2BD8-3A61-C7455D284591}"/>
              </a:ext>
            </a:extLst>
          </p:cNvPr>
          <p:cNvSpPr txBox="1">
            <a:spLocks/>
          </p:cNvSpPr>
          <p:nvPr/>
        </p:nvSpPr>
        <p:spPr>
          <a:xfrm>
            <a:off x="1037216" y="1755648"/>
            <a:ext cx="7619896" cy="43601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Posso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orar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meu Senhor,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Ao meu Pai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me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ouve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céu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Onde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quer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Posso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orar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meu Senhor,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Ao meu Pai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me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ouve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céu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Vou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orar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Junto as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mãos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Vou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orar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Fecho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olhos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Vou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orar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546F9A15-EB88-0380-D006-E74ECCA4F438}"/>
              </a:ext>
            </a:extLst>
          </p:cNvPr>
          <p:cNvSpPr txBox="1">
            <a:spLocks/>
          </p:cNvSpPr>
          <p:nvPr/>
        </p:nvSpPr>
        <p:spPr>
          <a:xfrm>
            <a:off x="271523" y="6493687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sz="800" dirty="0">
                <a:solidFill>
                  <a:prstClr val="black"/>
                </a:solidFill>
                <a:latin typeface="Century Gothic" panose="020B0502020202020204" pitchFamily="34" charset="0"/>
              </a:rPr>
              <a:t>"When I Kneed Down to Pray" by Coralie Fraser, copyright © 2005 Coralie Fraser. Used by permission.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2" name="Vou Orar">
            <a:hlinkClick r:id="" action="ppaction://media"/>
            <a:extLst>
              <a:ext uri="{FF2B5EF4-FFF2-40B4-BE49-F238E27FC236}">
                <a16:creationId xmlns:a16="http://schemas.microsoft.com/office/drawing/2014/main" id="{69E5B285-EE85-ECA8-CADA-7489920033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088" y="1427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690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4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938B08C-A017-B046-E1EC-7E97057F3E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6">
            <a:extLst>
              <a:ext uri="{FF2B5EF4-FFF2-40B4-BE49-F238E27FC236}">
                <a16:creationId xmlns:a16="http://schemas.microsoft.com/office/drawing/2014/main" id="{F111FEE5-ED3E-2171-9314-55792754FBB3}"/>
              </a:ext>
            </a:extLst>
          </p:cNvPr>
          <p:cNvSpPr/>
          <p:nvPr/>
        </p:nvSpPr>
        <p:spPr>
          <a:xfrm>
            <a:off x="1654186" y="1174499"/>
            <a:ext cx="5901891" cy="4509002"/>
          </a:xfrm>
          <a:prstGeom prst="roundRect">
            <a:avLst/>
          </a:prstGeom>
          <a:solidFill>
            <a:srgbClr val="6F0D2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PALAVRA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DEUS</a:t>
            </a:r>
          </a:p>
        </p:txBody>
      </p:sp>
    </p:spTree>
    <p:extLst>
      <p:ext uri="{BB962C8B-B14F-4D97-AF65-F5344CB8AC3E}">
        <p14:creationId xmlns:p14="http://schemas.microsoft.com/office/powerpoint/2010/main" val="35749651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AFAE87D-38C4-BF6E-F6D4-41D7EC5318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A156D9F7-F34B-5FF0-4CA7-CDAF07A4050A}"/>
              </a:ext>
            </a:extLst>
          </p:cNvPr>
          <p:cNvSpPr txBox="1">
            <a:spLocks/>
          </p:cNvSpPr>
          <p:nvPr/>
        </p:nvSpPr>
        <p:spPr>
          <a:xfrm>
            <a:off x="1121675" y="469068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SONG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6BF1D38-6A5C-B2D1-F278-4DC1899BDA91}"/>
              </a:ext>
            </a:extLst>
          </p:cNvPr>
          <p:cNvSpPr txBox="1">
            <a:spLocks/>
          </p:cNvSpPr>
          <p:nvPr/>
        </p:nvSpPr>
        <p:spPr>
          <a:xfrm>
            <a:off x="707497" y="1626768"/>
            <a:ext cx="7665322" cy="46646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escavar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fundo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no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chão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Não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encontrar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 grande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tesouro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céu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Palavra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 Deus!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Melhor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ouro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prata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rubi,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mais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bela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história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ti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Bíblia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Sim,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Bíblia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</a:t>
            </a:r>
            <a:r>
              <a:rPr kumimoji="0" lang="en-US" sz="1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Repete</a:t>
            </a:r>
            <a:r>
              <a:rPr lang="en-US" sz="1600" kern="100" dirty="0">
                <a:solidFill>
                  <a:prstClr val="black"/>
                </a:solidFill>
                <a:latin typeface="Century Gothic"/>
                <a:ea typeface="Aptos" panose="020B0004020202020204" pitchFamily="34" charset="0"/>
                <a:cs typeface="Times New Roman"/>
              </a:rPr>
              <a:t>)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5680CB5-05E7-C64F-ED0A-BBC40B8BF823}"/>
              </a:ext>
            </a:extLst>
          </p:cNvPr>
          <p:cNvSpPr txBox="1">
            <a:spLocks/>
          </p:cNvSpPr>
          <p:nvPr/>
        </p:nvSpPr>
        <p:spPr>
          <a:xfrm>
            <a:off x="406414" y="1131756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400" b="1" i="0" u="none" strike="noStrike" kern="1200" cap="none" spc="0" normalizeH="0" baseline="0" noProof="0" dirty="0">
                <a:ln>
                  <a:noFill/>
                </a:ln>
                <a:solidFill>
                  <a:srgbClr val="6F0D2D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O Grande </a:t>
            </a:r>
            <a:r>
              <a:rPr lang="en-AU" sz="2400" b="1" dirty="0">
                <a:solidFill>
                  <a:srgbClr val="6F0D2D"/>
                </a:solidFill>
                <a:latin typeface="Century Gothic" panose="020B0502020202020204" pitchFamily="34" charset="0"/>
              </a:rPr>
              <a:t>T</a:t>
            </a:r>
            <a:r>
              <a:rPr kumimoji="0" lang="en-AU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6F0D2D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esouro</a:t>
            </a:r>
            <a:endParaRPr kumimoji="0" lang="en-AU" sz="2400" b="0" i="0" u="none" strike="noStrike" kern="1200" cap="none" spc="0" normalizeH="0" baseline="0" noProof="0" dirty="0">
              <a:ln>
                <a:noFill/>
              </a:ln>
              <a:solidFill>
                <a:srgbClr val="6F0D2D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83CE8C0-E081-10FC-DCDB-F5792BBF5311}"/>
              </a:ext>
            </a:extLst>
          </p:cNvPr>
          <p:cNvSpPr txBox="1">
            <a:spLocks/>
          </p:cNvSpPr>
          <p:nvPr/>
        </p:nvSpPr>
        <p:spPr>
          <a:xfrm>
            <a:off x="0" y="6582799"/>
            <a:ext cx="7902992" cy="27361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sz="800" dirty="0">
                <a:solidFill>
                  <a:prstClr val="black"/>
                </a:solidFill>
                <a:latin typeface="Century Gothic" panose="020B0502020202020204" pitchFamily="34" charset="0"/>
              </a:rPr>
              <a:t>"The Greatest Treasure" by Rosie Smith, copyright © 2024 General Conference Corporation® of Seventh-day Adventists.</a:t>
            </a:r>
            <a:endParaRPr lang="en-US" sz="800" dirty="0">
              <a:solidFill>
                <a:prstClr val="black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17">
            <a:extLst>
              <a:ext uri="{FF2B5EF4-FFF2-40B4-BE49-F238E27FC236}">
                <a16:creationId xmlns:a16="http://schemas.microsoft.com/office/drawing/2014/main" id="{40AACB94-271F-CE57-7414-8CAA3AD75963}"/>
              </a:ext>
            </a:extLst>
          </p:cNvPr>
          <p:cNvSpPr/>
          <p:nvPr/>
        </p:nvSpPr>
        <p:spPr>
          <a:xfrm>
            <a:off x="0" y="469068"/>
            <a:ext cx="2372497" cy="440037"/>
          </a:xfrm>
          <a:prstGeom prst="roundRect">
            <a:avLst/>
          </a:prstGeom>
          <a:solidFill>
            <a:srgbClr val="6F0D2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6E21660-5478-EDB8-CEA5-A5D7923A35C4}"/>
              </a:ext>
            </a:extLst>
          </p:cNvPr>
          <p:cNvSpPr txBox="1">
            <a:spLocks/>
          </p:cNvSpPr>
          <p:nvPr/>
        </p:nvSpPr>
        <p:spPr>
          <a:xfrm>
            <a:off x="0" y="469068"/>
            <a:ext cx="2372497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825"/>
              </a:lnSpc>
              <a:spcBef>
                <a:spcPts val="338"/>
              </a:spcBef>
            </a:pPr>
            <a:r>
              <a:rPr lang="en-AU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Canção</a:t>
            </a:r>
            <a:endParaRPr lang="en-AU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" name="O Grande Tesouro">
            <a:hlinkClick r:id="" action="ppaction://media"/>
            <a:extLst>
              <a:ext uri="{FF2B5EF4-FFF2-40B4-BE49-F238E27FC236}">
                <a16:creationId xmlns:a16="http://schemas.microsoft.com/office/drawing/2014/main" id="{F02817B6-7DB1-2F34-B7D5-7C36C2A75B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614" y="1092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134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5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44EB842-4D96-3843-A431-8FBD0487FB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5674E959-65EC-75C7-C085-6C02F108A048}"/>
              </a:ext>
            </a:extLst>
          </p:cNvPr>
          <p:cNvSpPr/>
          <p:nvPr/>
        </p:nvSpPr>
        <p:spPr>
          <a:xfrm>
            <a:off x="0" y="461166"/>
            <a:ext cx="3462528" cy="440037"/>
          </a:xfrm>
          <a:prstGeom prst="roundRect">
            <a:avLst/>
          </a:prstGeom>
          <a:solidFill>
            <a:srgbClr val="507ED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507ED9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9B381E3-7B61-DCB2-19D2-B59341A9101B}"/>
              </a:ext>
            </a:extLst>
          </p:cNvPr>
          <p:cNvSpPr txBox="1"/>
          <p:nvPr/>
        </p:nvSpPr>
        <p:spPr>
          <a:xfrm>
            <a:off x="225051" y="2980067"/>
            <a:ext cx="627611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“Ela </a:t>
            </a:r>
            <a:r>
              <a:rPr lang="en-AU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dará</a:t>
            </a:r>
            <a:r>
              <a:rPr lang="en-AU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à luz um </a:t>
            </a:r>
            <a:r>
              <a:rPr lang="en-AU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filho</a:t>
            </a:r>
            <a:r>
              <a:rPr lang="en-AU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, a quem </a:t>
            </a:r>
            <a:r>
              <a:rPr lang="en-AU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chamarás</a:t>
            </a:r>
            <a:r>
              <a:rPr lang="en-AU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JESUS; </a:t>
            </a:r>
            <a:r>
              <a:rPr lang="en-AU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porque</a:t>
            </a:r>
            <a:r>
              <a:rPr lang="en-AU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Ele </a:t>
            </a:r>
            <a:r>
              <a:rPr lang="en-AU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salvará</a:t>
            </a:r>
            <a:r>
              <a:rPr lang="en-AU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o Seu </a:t>
            </a:r>
            <a:r>
              <a:rPr lang="en-AU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povo</a:t>
            </a:r>
            <a:r>
              <a:rPr lang="en-AU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dos </a:t>
            </a:r>
            <a:r>
              <a:rPr lang="en-AU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seus</a:t>
            </a:r>
            <a:r>
              <a:rPr lang="en-AU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AU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pecados</a:t>
            </a:r>
            <a:r>
              <a:rPr lang="en-AU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.” </a:t>
            </a:r>
          </a:p>
          <a:p>
            <a:endParaRPr lang="en-AU" sz="3200" b="1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en-AU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Mateus 1:21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F61DA99-CB6A-884D-1FD2-9C10C068DEE4}"/>
              </a:ext>
            </a:extLst>
          </p:cNvPr>
          <p:cNvSpPr txBox="1">
            <a:spLocks/>
          </p:cNvSpPr>
          <p:nvPr/>
        </p:nvSpPr>
        <p:spPr>
          <a:xfrm>
            <a:off x="1" y="447585"/>
            <a:ext cx="3462528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VERSO PARA MEMORIZAR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08144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44EB842-4D96-3843-A431-8FBD0487FB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3C07542D-B667-7A4D-4B8B-2560B5225785}"/>
              </a:ext>
            </a:extLst>
          </p:cNvPr>
          <p:cNvSpPr/>
          <p:nvPr/>
        </p:nvSpPr>
        <p:spPr>
          <a:xfrm>
            <a:off x="12192" y="461166"/>
            <a:ext cx="4645152" cy="440037"/>
          </a:xfrm>
          <a:prstGeom prst="roundRect">
            <a:avLst/>
          </a:prstGeom>
          <a:solidFill>
            <a:srgbClr val="507ED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507ED9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486D4B7-F632-3635-FEB1-44D4C07456B4}"/>
              </a:ext>
            </a:extLst>
          </p:cNvPr>
          <p:cNvSpPr txBox="1">
            <a:spLocks/>
          </p:cNvSpPr>
          <p:nvPr/>
        </p:nvSpPr>
        <p:spPr>
          <a:xfrm>
            <a:off x="1" y="447585"/>
            <a:ext cx="4645152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CANÇÃO DA ESCRITURA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32A5856-BF64-27F3-1847-DDAE3DEFBF3C}"/>
              </a:ext>
            </a:extLst>
          </p:cNvPr>
          <p:cNvSpPr txBox="1"/>
          <p:nvPr/>
        </p:nvSpPr>
        <p:spPr>
          <a:xfrm>
            <a:off x="453851" y="1643231"/>
            <a:ext cx="7873285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E um </a:t>
            </a:r>
            <a:r>
              <a:rPr kumimoji="0" lang="en-AU" sz="280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filho</a:t>
            </a:r>
            <a:r>
              <a:rPr kumimoji="0" lang="en-AU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 à luz </a:t>
            </a:r>
            <a:r>
              <a:rPr kumimoji="0" lang="en-AU" sz="280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darás</a:t>
            </a:r>
            <a:endParaRPr kumimoji="0" lang="en-AU" sz="28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E a Ele Jesus </a:t>
            </a:r>
            <a:r>
              <a:rPr kumimoji="0" lang="en-AU" sz="280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chamarás</a:t>
            </a:r>
            <a:endParaRPr kumimoji="0" lang="en-AU" sz="28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Pois Ele </a:t>
            </a:r>
            <a:r>
              <a:rPr lang="en-AU" sz="2800" dirty="0">
                <a:latin typeface="Century Gothic" panose="020B0502020202020204" pitchFamily="34" charset="0"/>
              </a:rPr>
              <a:t>S</a:t>
            </a:r>
            <a:r>
              <a:rPr kumimoji="0" lang="en-AU" sz="280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eu</a:t>
            </a:r>
            <a:r>
              <a:rPr kumimoji="0" lang="en-AU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AU" sz="280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povo</a:t>
            </a:r>
            <a:r>
              <a:rPr kumimoji="0" lang="en-AU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AU" sz="280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salvará</a:t>
            </a:r>
            <a:br>
              <a:rPr kumimoji="0" lang="en-AU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</a:br>
            <a:r>
              <a:rPr lang="en-AU" sz="2800" dirty="0">
                <a:latin typeface="Century Gothic" panose="020B0502020202020204" pitchFamily="34" charset="0"/>
              </a:rPr>
              <a:t>D</a:t>
            </a:r>
            <a:r>
              <a:rPr kumimoji="0" lang="en-AU" sz="280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os</a:t>
            </a:r>
            <a:r>
              <a:rPr kumimoji="0" lang="en-AU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AU" sz="280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seus</a:t>
            </a:r>
            <a:r>
              <a:rPr kumimoji="0" lang="en-AU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AU" sz="280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pecados</a:t>
            </a:r>
            <a:r>
              <a:rPr kumimoji="0" lang="en-AU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28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E um </a:t>
            </a:r>
            <a:r>
              <a:rPr kumimoji="0" lang="en-AU" sz="280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filho</a:t>
            </a:r>
            <a:r>
              <a:rPr kumimoji="0" lang="en-AU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 à luz </a:t>
            </a:r>
            <a:r>
              <a:rPr kumimoji="0" lang="en-AU" sz="280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darás</a:t>
            </a:r>
            <a:endParaRPr kumimoji="0" lang="en-AU" sz="28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E a Ele Jesus </a:t>
            </a:r>
            <a:r>
              <a:rPr kumimoji="0" lang="en-AU" sz="280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chamarás</a:t>
            </a:r>
            <a:endParaRPr kumimoji="0" lang="en-AU" sz="28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Pois Ele </a:t>
            </a:r>
            <a:r>
              <a:rPr lang="en-AU" sz="2800" dirty="0">
                <a:latin typeface="Century Gothic" panose="020B0502020202020204" pitchFamily="34" charset="0"/>
              </a:rPr>
              <a:t>S</a:t>
            </a:r>
            <a:r>
              <a:rPr kumimoji="0" lang="en-AU" sz="280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eu</a:t>
            </a:r>
            <a:r>
              <a:rPr kumimoji="0" lang="en-AU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AU" sz="280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povo</a:t>
            </a:r>
            <a:r>
              <a:rPr kumimoji="0" lang="en-AU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AU" sz="280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salvará</a:t>
            </a:r>
            <a:endParaRPr kumimoji="0" lang="en-AU" sz="28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Dos </a:t>
            </a:r>
            <a:r>
              <a:rPr kumimoji="0" lang="en-AU" sz="280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seus</a:t>
            </a:r>
            <a:r>
              <a:rPr kumimoji="0" lang="en-AU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AU" sz="280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pecados</a:t>
            </a:r>
            <a:r>
              <a:rPr kumimoji="0" lang="en-AU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28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Mateus 1:21.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ECA8A7F-642E-E60A-01F4-A15ABB7685B0}"/>
              </a:ext>
            </a:extLst>
          </p:cNvPr>
          <p:cNvSpPr txBox="1">
            <a:spLocks/>
          </p:cNvSpPr>
          <p:nvPr/>
        </p:nvSpPr>
        <p:spPr>
          <a:xfrm>
            <a:off x="918274" y="6549081"/>
            <a:ext cx="6477755" cy="2734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sz="800" dirty="0">
                <a:solidFill>
                  <a:prstClr val="black"/>
                </a:solidFill>
                <a:latin typeface="Century Gothic" panose="020B0502020202020204" pitchFamily="34" charset="0"/>
              </a:rPr>
              <a:t>”Matthew 1:21" music by Sean Nebblett, copyright © 2026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1277D75-8FBB-C729-F805-605686FE8EE3}"/>
              </a:ext>
            </a:extLst>
          </p:cNvPr>
          <p:cNvSpPr txBox="1">
            <a:spLocks/>
          </p:cNvSpPr>
          <p:nvPr/>
        </p:nvSpPr>
        <p:spPr>
          <a:xfrm>
            <a:off x="453851" y="1100940"/>
            <a:ext cx="4822354" cy="43471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400" b="1" i="0" u="none" strike="noStrike" kern="1200" cap="none" spc="0" normalizeH="0" baseline="0" noProof="0" dirty="0">
                <a:ln>
                  <a:noFill/>
                </a:ln>
                <a:solidFill>
                  <a:srgbClr val="4F7EDA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Mateus 1:21</a:t>
            </a:r>
            <a:endParaRPr kumimoji="0" lang="en-AU" sz="2400" b="0" i="0" u="none" strike="noStrike" kern="1200" cap="none" spc="0" normalizeH="0" baseline="0" noProof="0" dirty="0">
              <a:ln>
                <a:noFill/>
              </a:ln>
              <a:solidFill>
                <a:srgbClr val="4F7EDA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7" name="Mateus c1 v21">
            <a:hlinkClick r:id="" action="ppaction://media"/>
            <a:extLst>
              <a:ext uri="{FF2B5EF4-FFF2-40B4-BE49-F238E27FC236}">
                <a16:creationId xmlns:a16="http://schemas.microsoft.com/office/drawing/2014/main" id="{483B2676-5D3A-CC19-CB4A-B086931734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9051" y="8783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549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17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57F24C9-BCBD-C723-D284-5D3F8F6FB9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7BB23960-6C0C-48B5-853F-1E909B4001E8}"/>
              </a:ext>
            </a:extLst>
          </p:cNvPr>
          <p:cNvSpPr/>
          <p:nvPr/>
        </p:nvSpPr>
        <p:spPr>
          <a:xfrm>
            <a:off x="1547495" y="1174499"/>
            <a:ext cx="5901891" cy="4509002"/>
          </a:xfrm>
          <a:prstGeom prst="roundRect">
            <a:avLst/>
          </a:prstGeom>
          <a:solidFill>
            <a:srgbClr val="4E95D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PARA OS QUE CHEGAM MAIS CEDO</a:t>
            </a:r>
          </a:p>
        </p:txBody>
      </p:sp>
    </p:spTree>
    <p:extLst>
      <p:ext uri="{BB962C8B-B14F-4D97-AF65-F5344CB8AC3E}">
        <p14:creationId xmlns:p14="http://schemas.microsoft.com/office/powerpoint/2010/main" val="40441357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0081C12-5592-E6F4-3350-0FE9FC6D37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1">
            <a:extLst>
              <a:ext uri="{FF2B5EF4-FFF2-40B4-BE49-F238E27FC236}">
                <a16:creationId xmlns:a16="http://schemas.microsoft.com/office/drawing/2014/main" id="{532DC771-C1F7-8710-D977-D3AD6E4306B9}"/>
              </a:ext>
            </a:extLst>
          </p:cNvPr>
          <p:cNvSpPr/>
          <p:nvPr/>
        </p:nvSpPr>
        <p:spPr>
          <a:xfrm>
            <a:off x="1825081" y="1174499"/>
            <a:ext cx="5901891" cy="4509002"/>
          </a:xfrm>
          <a:prstGeom prst="roundRect">
            <a:avLst/>
          </a:prstGeom>
          <a:solidFill>
            <a:srgbClr val="649B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CAIXA SURPRESA SECRETA</a:t>
            </a:r>
          </a:p>
        </p:txBody>
      </p:sp>
    </p:spTree>
    <p:extLst>
      <p:ext uri="{BB962C8B-B14F-4D97-AF65-F5344CB8AC3E}">
        <p14:creationId xmlns:p14="http://schemas.microsoft.com/office/powerpoint/2010/main" val="28623798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5823108-E09F-99DD-AF15-9227BA76A9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FD03FFA6-46F6-55C1-DDFF-5126E9AE0A86}"/>
              </a:ext>
            </a:extLst>
          </p:cNvPr>
          <p:cNvSpPr/>
          <p:nvPr/>
        </p:nvSpPr>
        <p:spPr>
          <a:xfrm>
            <a:off x="1" y="447585"/>
            <a:ext cx="3938016" cy="440037"/>
          </a:xfrm>
          <a:prstGeom prst="roundRect">
            <a:avLst/>
          </a:prstGeom>
          <a:solidFill>
            <a:srgbClr val="12BBB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DE6F6A6-A54D-8DB3-5E3C-026ED24E3C47}"/>
              </a:ext>
            </a:extLst>
          </p:cNvPr>
          <p:cNvSpPr txBox="1"/>
          <p:nvPr/>
        </p:nvSpPr>
        <p:spPr>
          <a:xfrm>
            <a:off x="280220" y="2159421"/>
            <a:ext cx="7418438" cy="25391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5300" b="1" dirty="0">
                <a:solidFill>
                  <a:srgbClr val="12BBB1"/>
                </a:solidFill>
                <a:latin typeface="Century Gothic" panose="020B0502020202020204" pitchFamily="34" charset="0"/>
              </a:rPr>
              <a:t>Jesus é o meu Deus, o meu Salvador </a:t>
            </a:r>
            <a:r>
              <a:rPr lang="en-AU" sz="5300" b="1" dirty="0" err="1">
                <a:solidFill>
                  <a:srgbClr val="12BBB1"/>
                </a:solidFill>
                <a:latin typeface="Century Gothic" panose="020B0502020202020204" pitchFamily="34" charset="0"/>
              </a:rPr>
              <a:t>prometido</a:t>
            </a:r>
            <a:r>
              <a:rPr lang="en-AU" sz="5300" b="1" dirty="0">
                <a:solidFill>
                  <a:srgbClr val="12BBB1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C28B92F-ADD7-C2FF-B15A-E5BD9E53A80E}"/>
              </a:ext>
            </a:extLst>
          </p:cNvPr>
          <p:cNvSpPr txBox="1">
            <a:spLocks/>
          </p:cNvSpPr>
          <p:nvPr/>
        </p:nvSpPr>
        <p:spPr>
          <a:xfrm>
            <a:off x="0" y="447585"/>
            <a:ext cx="3938017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GRANDE IDEIA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4592249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34A9252-462F-E50C-4BAD-6FDFE5C13D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6">
            <a:extLst>
              <a:ext uri="{FF2B5EF4-FFF2-40B4-BE49-F238E27FC236}">
                <a16:creationId xmlns:a16="http://schemas.microsoft.com/office/drawing/2014/main" id="{105B6DED-9D8C-4122-4F6F-0221CEF60880}"/>
              </a:ext>
            </a:extLst>
          </p:cNvPr>
          <p:cNvSpPr/>
          <p:nvPr/>
        </p:nvSpPr>
        <p:spPr>
          <a:xfrm>
            <a:off x="1654186" y="1174499"/>
            <a:ext cx="5901891" cy="4509002"/>
          </a:xfrm>
          <a:prstGeom prst="roundRect">
            <a:avLst/>
          </a:prstGeom>
          <a:solidFill>
            <a:srgbClr val="6F0D2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CONTAR A HISTÓRIA</a:t>
            </a:r>
          </a:p>
        </p:txBody>
      </p:sp>
    </p:spTree>
    <p:extLst>
      <p:ext uri="{BB962C8B-B14F-4D97-AF65-F5344CB8AC3E}">
        <p14:creationId xmlns:p14="http://schemas.microsoft.com/office/powerpoint/2010/main" val="36973623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B588851-5B5F-E54C-773E-0F95406257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E3EE4724-6E68-97AF-D103-0BC1339A5B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61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2123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8E3729C-4BFC-14CC-C410-1CCC2D11B59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52569" y="0"/>
            <a:ext cx="9686862" cy="686679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22F3CCA2-364A-44E9-806F-A9B2F6768C51}"/>
              </a:ext>
            </a:extLst>
          </p:cNvPr>
          <p:cNvSpPr txBox="1">
            <a:spLocks/>
          </p:cNvSpPr>
          <p:nvPr/>
        </p:nvSpPr>
        <p:spPr>
          <a:xfrm>
            <a:off x="2687599" y="6579218"/>
            <a:ext cx="5686967" cy="172503"/>
          </a:xfrm>
          <a:prstGeom prst="rect">
            <a:avLst/>
          </a:prstGeom>
          <a:solidFill>
            <a:schemeClr val="bg1">
              <a:alpha val="64792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latin typeface="Century Gothic" panose="020B0502020202020204" pitchFamily="34" charset="0"/>
              </a:rPr>
              <a:t>Illustration by Daniel Gallardo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. Copyright © 2025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15670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A0E4C72-C6A5-F9E9-D0E5-11F17C55595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95064" y="-1"/>
            <a:ext cx="12382127" cy="6858001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151F57A3-F889-CD26-FB5F-3BC1DA452825}"/>
              </a:ext>
            </a:extLst>
          </p:cNvPr>
          <p:cNvSpPr txBox="1">
            <a:spLocks/>
          </p:cNvSpPr>
          <p:nvPr/>
        </p:nvSpPr>
        <p:spPr>
          <a:xfrm>
            <a:off x="3252515" y="6601521"/>
            <a:ext cx="5686967" cy="172503"/>
          </a:xfrm>
          <a:prstGeom prst="rect">
            <a:avLst/>
          </a:prstGeom>
          <a:solidFill>
            <a:schemeClr val="bg1">
              <a:alpha val="64792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latin typeface="Century Gothic" panose="020B0502020202020204" pitchFamily="34" charset="0"/>
              </a:rPr>
              <a:t>Illustration by Daniel Gallardo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. Copyright © 2025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91167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165B523-5BAF-2045-4E03-CAA87A956B3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97258296-6205-8900-D10C-02275CD84708}"/>
              </a:ext>
            </a:extLst>
          </p:cNvPr>
          <p:cNvSpPr txBox="1">
            <a:spLocks/>
          </p:cNvSpPr>
          <p:nvPr/>
        </p:nvSpPr>
        <p:spPr>
          <a:xfrm>
            <a:off x="3252516" y="6601521"/>
            <a:ext cx="5686967" cy="172503"/>
          </a:xfrm>
          <a:prstGeom prst="rect">
            <a:avLst/>
          </a:prstGeom>
          <a:solidFill>
            <a:schemeClr val="bg1">
              <a:alpha val="64792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latin typeface="Century Gothic" panose="020B0502020202020204" pitchFamily="34" charset="0"/>
              </a:rPr>
              <a:t>Illustration by Daniel Gallardo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. Copyright © 2025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54303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4ABA8BA-1581-472A-AAC5-95FEE938502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0DEF4EC2-D989-18B5-4D9F-966AF7BFAC8A}"/>
              </a:ext>
            </a:extLst>
          </p:cNvPr>
          <p:cNvSpPr txBox="1">
            <a:spLocks/>
          </p:cNvSpPr>
          <p:nvPr/>
        </p:nvSpPr>
        <p:spPr>
          <a:xfrm>
            <a:off x="3252515" y="6601521"/>
            <a:ext cx="5686967" cy="172503"/>
          </a:xfrm>
          <a:prstGeom prst="rect">
            <a:avLst/>
          </a:prstGeom>
          <a:solidFill>
            <a:schemeClr val="bg1">
              <a:alpha val="64792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latin typeface="Century Gothic" panose="020B0502020202020204" pitchFamily="34" charset="0"/>
              </a:rPr>
              <a:t>Illustration by Daniel Gallardo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. Copyright © 2025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511883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4AFDE2C-BF40-5A32-4CD5-934EBA9026A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E8931ECA-751E-D376-17C7-9325D4832D6C}"/>
              </a:ext>
            </a:extLst>
          </p:cNvPr>
          <p:cNvSpPr txBox="1">
            <a:spLocks/>
          </p:cNvSpPr>
          <p:nvPr/>
        </p:nvSpPr>
        <p:spPr>
          <a:xfrm>
            <a:off x="3252515" y="6601521"/>
            <a:ext cx="5686967" cy="172503"/>
          </a:xfrm>
          <a:prstGeom prst="rect">
            <a:avLst/>
          </a:prstGeom>
          <a:solidFill>
            <a:schemeClr val="bg1">
              <a:alpha val="64792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latin typeface="Century Gothic" panose="020B0502020202020204" pitchFamily="34" charset="0"/>
              </a:rPr>
              <a:t>Illustration by Daniel Gallardo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. Copyright © 2025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09535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1361E4C-FE6E-2340-699A-202EE7DDBF8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-2"/>
            <a:ext cx="12192000" cy="6858001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B633F0EA-1142-ADFE-6C68-07D661A4316C}"/>
              </a:ext>
            </a:extLst>
          </p:cNvPr>
          <p:cNvSpPr txBox="1">
            <a:spLocks/>
          </p:cNvSpPr>
          <p:nvPr/>
        </p:nvSpPr>
        <p:spPr>
          <a:xfrm>
            <a:off x="3252515" y="6601521"/>
            <a:ext cx="5686967" cy="172503"/>
          </a:xfrm>
          <a:prstGeom prst="rect">
            <a:avLst/>
          </a:prstGeom>
          <a:solidFill>
            <a:schemeClr val="bg1">
              <a:alpha val="64792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latin typeface="Century Gothic" panose="020B0502020202020204" pitchFamily="34" charset="0"/>
              </a:rPr>
              <a:t>Illustration by Daniel Gallardo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. Copyright © 2025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73849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D171CDA-7D59-E459-9D17-B1F61F40B5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>
            <a:extLst>
              <a:ext uri="{FF2B5EF4-FFF2-40B4-BE49-F238E27FC236}">
                <a16:creationId xmlns:a16="http://schemas.microsoft.com/office/drawing/2014/main" id="{6C750ADC-E0E9-1691-9B25-B91175EC129D}"/>
              </a:ext>
            </a:extLst>
          </p:cNvPr>
          <p:cNvSpPr txBox="1">
            <a:spLocks/>
          </p:cNvSpPr>
          <p:nvPr/>
        </p:nvSpPr>
        <p:spPr>
          <a:xfrm>
            <a:off x="586082" y="1492314"/>
            <a:ext cx="8309561" cy="46110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brinquedos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guardar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por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no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lugar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Agora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hora de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escutar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cantar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orar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tão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bom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estar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aqui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ver-te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outra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vez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sentar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pois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falar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do amigo </a:t>
            </a:r>
            <a:r>
              <a:rPr lang="en-US" sz="2800" dirty="0">
                <a:solidFill>
                  <a:prstClr val="black"/>
                </a:solidFill>
                <a:latin typeface="Century Gothic" panose="020B0502020202020204" pitchFamily="34" charset="0"/>
              </a:rPr>
              <a:t>Jesus.</a:t>
            </a:r>
          </a:p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br>
              <a:rPr lang="en-US" sz="1000" dirty="0">
                <a:solidFill>
                  <a:prstClr val="black"/>
                </a:solidFill>
                <a:latin typeface="Century Gothic" panose="020B0502020202020204" pitchFamily="34" charset="0"/>
              </a:rPr>
            </a:br>
            <a:r>
              <a:rPr lang="en-US" sz="2800" dirty="0">
                <a:solidFill>
                  <a:prstClr val="black"/>
                </a:solidFill>
                <a:latin typeface="Century Gothic" panose="020B0502020202020204" pitchFamily="34" charset="0"/>
              </a:rPr>
              <a:t>Vem </a:t>
            </a:r>
            <a:r>
              <a:rPr lang="en-US" sz="28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sentar</a:t>
            </a:r>
            <a:r>
              <a:rPr lang="en-US" sz="2800" dirty="0">
                <a:solidFill>
                  <a:prstClr val="black"/>
                </a:solidFill>
                <a:latin typeface="Century Gothic" panose="020B0502020202020204" pitchFamily="34" charset="0"/>
              </a:rPr>
              <a:t>, pois </a:t>
            </a:r>
            <a:r>
              <a:rPr lang="en-US" sz="28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vou</a:t>
            </a:r>
            <a:r>
              <a:rPr lang="en-US" sz="2800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falar</a:t>
            </a:r>
            <a:r>
              <a:rPr lang="en-US" sz="2800" dirty="0">
                <a:solidFill>
                  <a:prstClr val="black"/>
                </a:solidFill>
                <a:latin typeface="Century Gothic" panose="020B0502020202020204" pitchFamily="34" charset="0"/>
              </a:rPr>
              <a:t> do amigo Jesus.</a:t>
            </a:r>
            <a:endParaRPr lang="en-US" sz="2800" dirty="0">
              <a:solidFill>
                <a:prstClr val="black"/>
              </a:solidFill>
              <a:latin typeface="Helvetica" pitchFamily="2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A551F8C-6F52-B1F8-C794-76EFFD53A03E}"/>
              </a:ext>
            </a:extLst>
          </p:cNvPr>
          <p:cNvSpPr txBox="1">
            <a:spLocks/>
          </p:cNvSpPr>
          <p:nvPr/>
        </p:nvSpPr>
        <p:spPr>
          <a:xfrm>
            <a:off x="238358" y="6642340"/>
            <a:ext cx="7948942" cy="2156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"Pack It Up" by Coralie Fraser, copyright © 2022 General Conference </a:t>
            </a:r>
            <a:r>
              <a:rPr lang="en-US" sz="800" dirty="0">
                <a:solidFill>
                  <a:prstClr val="black"/>
                </a:solidFill>
                <a:latin typeface="Century Gothic" panose="020B0502020202020204" pitchFamily="34" charset="0"/>
              </a:rPr>
              <a:t>Corporation®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9E1F4062-E220-4545-D744-EDE506E7E843}"/>
              </a:ext>
            </a:extLst>
          </p:cNvPr>
          <p:cNvSpPr/>
          <p:nvPr/>
        </p:nvSpPr>
        <p:spPr>
          <a:xfrm>
            <a:off x="5950" y="458674"/>
            <a:ext cx="4741334" cy="440037"/>
          </a:xfrm>
          <a:prstGeom prst="roundRect">
            <a:avLst/>
          </a:prstGeom>
          <a:solidFill>
            <a:schemeClr val="tx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E2841">
                  <a:lumMod val="50000"/>
                  <a:lumOff val="50000"/>
                </a:srgb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012D46F-E225-0FB6-602B-F3932FF8BB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997665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 err="1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Century Gothic" panose="020B0502020202020204" pitchFamily="34" charset="0"/>
              </a:rPr>
              <a:t>É</a:t>
            </a:r>
            <a:r>
              <a:rPr lang="en-AU" sz="2400" b="1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Century Gothic" panose="020B0502020202020204" pitchFamily="34" charset="0"/>
              </a:rPr>
              <a:t> hora de </a:t>
            </a:r>
            <a:r>
              <a:rPr lang="en-AU" sz="2400" b="1" dirty="0" err="1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Century Gothic" panose="020B0502020202020204" pitchFamily="34" charset="0"/>
              </a:rPr>
              <a:t>escutar</a:t>
            </a:r>
            <a:endParaRPr lang="en-AU" sz="2400" dirty="0">
              <a:solidFill>
                <a:schemeClr val="tx2">
                  <a:lumMod val="50000"/>
                  <a:lumOff val="50000"/>
                </a:schemeClr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B863BF3-D825-6595-4E50-28B6D1DF94B7}"/>
              </a:ext>
            </a:extLst>
          </p:cNvPr>
          <p:cNvSpPr txBox="1">
            <a:spLocks/>
          </p:cNvSpPr>
          <p:nvPr/>
        </p:nvSpPr>
        <p:spPr>
          <a:xfrm>
            <a:off x="0" y="435228"/>
            <a:ext cx="4747284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PARA OS QUE CHEGAM MAIS CEDO</a:t>
            </a:r>
          </a:p>
        </p:txBody>
      </p:sp>
      <p:pic>
        <p:nvPicPr>
          <p:cNvPr id="8" name="É Hora de Escutar">
            <a:hlinkClick r:id="" action="ppaction://media"/>
            <a:extLst>
              <a:ext uri="{FF2B5EF4-FFF2-40B4-BE49-F238E27FC236}">
                <a16:creationId xmlns:a16="http://schemas.microsoft.com/office/drawing/2014/main" id="{30CFAB73-C64D-236D-8CAB-603BF57A59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162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52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3DF3AEF-E37B-A93E-7B9C-D2474039A5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1">
            <a:extLst>
              <a:ext uri="{FF2B5EF4-FFF2-40B4-BE49-F238E27FC236}">
                <a16:creationId xmlns:a16="http://schemas.microsoft.com/office/drawing/2014/main" id="{6B89A726-FEBB-070E-7D8D-D54F7EEF4D58}"/>
              </a:ext>
            </a:extLst>
          </p:cNvPr>
          <p:cNvSpPr/>
          <p:nvPr/>
        </p:nvSpPr>
        <p:spPr>
          <a:xfrm>
            <a:off x="1949670" y="1174499"/>
            <a:ext cx="5901891" cy="4509002"/>
          </a:xfrm>
          <a:prstGeom prst="roundRect">
            <a:avLst/>
          </a:prstGeom>
          <a:solidFill>
            <a:srgbClr val="6F0D2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CAIXA EXPLORADORA DE HISTÓRIAS</a:t>
            </a:r>
          </a:p>
        </p:txBody>
      </p:sp>
    </p:spTree>
    <p:extLst>
      <p:ext uri="{BB962C8B-B14F-4D97-AF65-F5344CB8AC3E}">
        <p14:creationId xmlns:p14="http://schemas.microsoft.com/office/powerpoint/2010/main" val="91298090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1BBA3ED-E162-4742-87C0-E78BA26B21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">
            <a:extLst>
              <a:ext uri="{FF2B5EF4-FFF2-40B4-BE49-F238E27FC236}">
                <a16:creationId xmlns:a16="http://schemas.microsoft.com/office/drawing/2014/main" id="{5BAE8D5E-9590-FE10-92EE-4F496F1D58B3}"/>
              </a:ext>
            </a:extLst>
          </p:cNvPr>
          <p:cNvSpPr/>
          <p:nvPr/>
        </p:nvSpPr>
        <p:spPr>
          <a:xfrm>
            <a:off x="1" y="447585"/>
            <a:ext cx="3938016" cy="440037"/>
          </a:xfrm>
          <a:prstGeom prst="roundRect">
            <a:avLst/>
          </a:prstGeom>
          <a:solidFill>
            <a:srgbClr val="12BBB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74423D3F-255F-4E04-548A-32BFEA7FE8FB}"/>
              </a:ext>
            </a:extLst>
          </p:cNvPr>
          <p:cNvSpPr txBox="1"/>
          <p:nvPr/>
        </p:nvSpPr>
        <p:spPr>
          <a:xfrm>
            <a:off x="545690" y="2159421"/>
            <a:ext cx="6975987" cy="25391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5300" b="1" dirty="0">
                <a:solidFill>
                  <a:srgbClr val="12BBB1"/>
                </a:solidFill>
                <a:latin typeface="Century Gothic" panose="020B0502020202020204" pitchFamily="34" charset="0"/>
              </a:rPr>
              <a:t>Jesus é o meu Deus, o meu Salvador </a:t>
            </a:r>
            <a:r>
              <a:rPr lang="en-AU" sz="5300" b="1" dirty="0" err="1">
                <a:solidFill>
                  <a:srgbClr val="12BBB1"/>
                </a:solidFill>
                <a:latin typeface="Century Gothic" panose="020B0502020202020204" pitchFamily="34" charset="0"/>
              </a:rPr>
              <a:t>prometido</a:t>
            </a:r>
            <a:r>
              <a:rPr lang="en-AU" sz="5300" b="1" dirty="0">
                <a:solidFill>
                  <a:srgbClr val="12BBB1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8ACAC43-EE27-0866-D7B1-78A4F51A65DC}"/>
              </a:ext>
            </a:extLst>
          </p:cNvPr>
          <p:cNvSpPr txBox="1">
            <a:spLocks/>
          </p:cNvSpPr>
          <p:nvPr/>
        </p:nvSpPr>
        <p:spPr>
          <a:xfrm>
            <a:off x="0" y="447585"/>
            <a:ext cx="3938017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GRANDE IDEIA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26020813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C808039-F562-2BBD-1040-F6C4C5D451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8">
            <a:extLst>
              <a:ext uri="{FF2B5EF4-FFF2-40B4-BE49-F238E27FC236}">
                <a16:creationId xmlns:a16="http://schemas.microsoft.com/office/drawing/2014/main" id="{31E95E42-517F-297E-054A-CEB48D2C60CF}"/>
              </a:ext>
            </a:extLst>
          </p:cNvPr>
          <p:cNvSpPr/>
          <p:nvPr/>
        </p:nvSpPr>
        <p:spPr>
          <a:xfrm>
            <a:off x="1703486" y="1174499"/>
            <a:ext cx="5901891" cy="4509002"/>
          </a:xfrm>
          <a:prstGeom prst="roundRect">
            <a:avLst/>
          </a:prstGeom>
          <a:solidFill>
            <a:srgbClr val="E6B3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E6B349"/>
              </a:solidFill>
              <a:effectLst/>
              <a:highlight>
                <a:srgbClr val="E6B349"/>
              </a:highligh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TextBox 10">
            <a:extLst>
              <a:ext uri="{FF2B5EF4-FFF2-40B4-BE49-F238E27FC236}">
                <a16:creationId xmlns:a16="http://schemas.microsoft.com/office/drawing/2014/main" id="{CA3F11D7-9F94-EBF2-0619-4A9BD73144BA}"/>
              </a:ext>
            </a:extLst>
          </p:cNvPr>
          <p:cNvSpPr txBox="1"/>
          <p:nvPr/>
        </p:nvSpPr>
        <p:spPr>
          <a:xfrm>
            <a:off x="1533877" y="2459504"/>
            <a:ext cx="624110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NATUREZA E MISSÃO</a:t>
            </a:r>
          </a:p>
        </p:txBody>
      </p:sp>
    </p:spTree>
    <p:extLst>
      <p:ext uri="{BB962C8B-B14F-4D97-AF65-F5344CB8AC3E}">
        <p14:creationId xmlns:p14="http://schemas.microsoft.com/office/powerpoint/2010/main" val="32624567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81D5BF8-CA62-3074-2783-FFD8FCFCB0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6">
            <a:extLst>
              <a:ext uri="{FF2B5EF4-FFF2-40B4-BE49-F238E27FC236}">
                <a16:creationId xmlns:a16="http://schemas.microsoft.com/office/drawing/2014/main" id="{19F2FD75-0FD7-438C-F232-3B242E5858C8}"/>
              </a:ext>
            </a:extLst>
          </p:cNvPr>
          <p:cNvSpPr/>
          <p:nvPr/>
        </p:nvSpPr>
        <p:spPr>
          <a:xfrm>
            <a:off x="1554586" y="1174498"/>
            <a:ext cx="5901891" cy="4509003"/>
          </a:xfrm>
          <a:prstGeom prst="roundRect">
            <a:avLst/>
          </a:prstGeom>
          <a:solidFill>
            <a:srgbClr val="A771A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A771AF"/>
              </a:highligh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16D4A7D4-FED0-122A-76FA-CCF27D1646D8}"/>
              </a:ext>
            </a:extLst>
          </p:cNvPr>
          <p:cNvSpPr txBox="1"/>
          <p:nvPr/>
        </p:nvSpPr>
        <p:spPr>
          <a:xfrm>
            <a:off x="1554585" y="2459503"/>
            <a:ext cx="590189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TRABALHO MANUAL</a:t>
            </a:r>
          </a:p>
        </p:txBody>
      </p:sp>
    </p:spTree>
    <p:extLst>
      <p:ext uri="{BB962C8B-B14F-4D97-AF65-F5344CB8AC3E}">
        <p14:creationId xmlns:p14="http://schemas.microsoft.com/office/powerpoint/2010/main" val="125027113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9BD6CE8-4447-8AD0-9BE2-4FC9862251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950823-AE78-854D-855A-DD12A35F97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372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 err="1">
                <a:solidFill>
                  <a:srgbClr val="DB6D32"/>
                </a:solidFill>
                <a:latin typeface="Century Gothic" panose="020B0502020202020204" pitchFamily="34" charset="0"/>
              </a:rPr>
              <a:t>Até</a:t>
            </a:r>
            <a:r>
              <a:rPr lang="en-AU" sz="2400" b="1" dirty="0">
                <a:solidFill>
                  <a:srgbClr val="DB6D32"/>
                </a:solidFill>
                <a:latin typeface="Century Gothic" panose="020B0502020202020204" pitchFamily="34" charset="0"/>
              </a:rPr>
              <a:t> </a:t>
            </a:r>
            <a:r>
              <a:rPr lang="en-AU" sz="2400" b="1" dirty="0" err="1">
                <a:solidFill>
                  <a:srgbClr val="DB6D32"/>
                </a:solidFill>
                <a:latin typeface="Century Gothic" panose="020B0502020202020204" pitchFamily="34" charset="0"/>
              </a:rPr>
              <a:t>nos</a:t>
            </a:r>
            <a:r>
              <a:rPr lang="en-AU" sz="2400" b="1" dirty="0">
                <a:solidFill>
                  <a:srgbClr val="DB6D32"/>
                </a:solidFill>
                <a:latin typeface="Century Gothic" panose="020B0502020202020204" pitchFamily="34" charset="0"/>
              </a:rPr>
              <a:t> </a:t>
            </a:r>
            <a:r>
              <a:rPr lang="en-AU" sz="2400" b="1" dirty="0" err="1">
                <a:solidFill>
                  <a:srgbClr val="DB6D32"/>
                </a:solidFill>
                <a:latin typeface="Century Gothic" panose="020B0502020202020204" pitchFamily="34" charset="0"/>
              </a:rPr>
              <a:t>vermos</a:t>
            </a:r>
            <a:r>
              <a:rPr lang="en-AU" sz="2400" b="1" dirty="0">
                <a:solidFill>
                  <a:srgbClr val="DB6D32"/>
                </a:solidFill>
                <a:latin typeface="Century Gothic" panose="020B0502020202020204" pitchFamily="34" charset="0"/>
              </a:rPr>
              <a:t> </a:t>
            </a:r>
            <a:r>
              <a:rPr lang="en-AU" sz="2400" b="1" dirty="0" err="1">
                <a:solidFill>
                  <a:srgbClr val="DB6D32"/>
                </a:solidFill>
                <a:latin typeface="Century Gothic" panose="020B0502020202020204" pitchFamily="34" charset="0"/>
              </a:rPr>
              <a:t>outra</a:t>
            </a:r>
            <a:r>
              <a:rPr lang="en-AU" sz="2400" b="1" dirty="0">
                <a:solidFill>
                  <a:srgbClr val="DB6D32"/>
                </a:solidFill>
                <a:latin typeface="Century Gothic" panose="020B0502020202020204" pitchFamily="34" charset="0"/>
              </a:rPr>
              <a:t> </a:t>
            </a:r>
            <a:r>
              <a:rPr lang="en-AU" sz="2400" b="1" dirty="0" err="1">
                <a:solidFill>
                  <a:srgbClr val="DB6D32"/>
                </a:solidFill>
                <a:latin typeface="Century Gothic" panose="020B0502020202020204" pitchFamily="34" charset="0"/>
              </a:rPr>
              <a:t>vez</a:t>
            </a:r>
            <a:endParaRPr lang="en-AU" sz="2400" dirty="0">
              <a:solidFill>
                <a:srgbClr val="DB6D32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7D4DC45-8C31-3A1D-1E27-6475F743AC36}"/>
              </a:ext>
            </a:extLst>
          </p:cNvPr>
          <p:cNvSpPr txBox="1"/>
          <p:nvPr/>
        </p:nvSpPr>
        <p:spPr>
          <a:xfrm>
            <a:off x="1975757" y="124097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372E610E-F32D-E0C4-A68B-C73954E13FBE}"/>
              </a:ext>
            </a:extLst>
          </p:cNvPr>
          <p:cNvSpPr txBox="1">
            <a:spLocks/>
          </p:cNvSpPr>
          <p:nvPr/>
        </p:nvSpPr>
        <p:spPr>
          <a:xfrm>
            <a:off x="0" y="2897106"/>
            <a:ext cx="9144000" cy="38503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Escola Sabatina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chegou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agora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fim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32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Ouvimos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belas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histórias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 de Jesus.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Ele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acompanhe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aonde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quer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vás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32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Até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nos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vermos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outra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vez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Rounded Rectangle 3">
            <a:extLst>
              <a:ext uri="{FF2B5EF4-FFF2-40B4-BE49-F238E27FC236}">
                <a16:creationId xmlns:a16="http://schemas.microsoft.com/office/drawing/2014/main" id="{A3290DED-5BD1-3A7E-FF13-74EC9C1380BC}"/>
              </a:ext>
            </a:extLst>
          </p:cNvPr>
          <p:cNvSpPr/>
          <p:nvPr/>
        </p:nvSpPr>
        <p:spPr>
          <a:xfrm>
            <a:off x="0" y="468659"/>
            <a:ext cx="3990109" cy="440037"/>
          </a:xfrm>
          <a:prstGeom prst="roundRect">
            <a:avLst/>
          </a:prstGeom>
          <a:solidFill>
            <a:srgbClr val="DA6D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3B8E50F-EDAD-F7DB-1FD9-4F401E9D5E6C}"/>
              </a:ext>
            </a:extLst>
          </p:cNvPr>
          <p:cNvSpPr txBox="1">
            <a:spLocks/>
          </p:cNvSpPr>
          <p:nvPr/>
        </p:nvSpPr>
        <p:spPr>
          <a:xfrm>
            <a:off x="0" y="464141"/>
            <a:ext cx="3990109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2000" b="1" dirty="0">
                <a:solidFill>
                  <a:prstClr val="white"/>
                </a:solidFill>
                <a:latin typeface="Century Gothic" panose="020B0502020202020204" pitchFamily="34" charset="0"/>
              </a:rPr>
              <a:t>DESPEDIDA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7" name="Até Nos Vermos Outra Vez">
            <a:hlinkClick r:id="" action="ppaction://media"/>
            <a:extLst>
              <a:ext uri="{FF2B5EF4-FFF2-40B4-BE49-F238E27FC236}">
                <a16:creationId xmlns:a16="http://schemas.microsoft.com/office/drawing/2014/main" id="{735E0062-1634-E218-B05F-DDB2B75185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2401" y="11056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175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35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90E818A-144C-0E02-B284-7375788247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6661074E-5132-FE9E-4956-7855235191E8}"/>
              </a:ext>
            </a:extLst>
          </p:cNvPr>
          <p:cNvSpPr/>
          <p:nvPr/>
        </p:nvSpPr>
        <p:spPr>
          <a:xfrm>
            <a:off x="1691763" y="1174499"/>
            <a:ext cx="5901892" cy="4509002"/>
          </a:xfrm>
          <a:prstGeom prst="roundRect">
            <a:avLst/>
          </a:prstGeom>
          <a:solidFill>
            <a:srgbClr val="5CAA9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Oração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95735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462B2FD-1F3A-247E-F7FD-39F8411B44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3BE0B58B-025F-AD44-69A0-E4CE119FD587}"/>
              </a:ext>
            </a:extLst>
          </p:cNvPr>
          <p:cNvSpPr txBox="1">
            <a:spLocks/>
          </p:cNvSpPr>
          <p:nvPr/>
        </p:nvSpPr>
        <p:spPr>
          <a:xfrm>
            <a:off x="1533293" y="6526738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sz="800" dirty="0">
                <a:solidFill>
                  <a:prstClr val="black"/>
                </a:solidFill>
                <a:latin typeface="Century Gothic" panose="020B0502020202020204" pitchFamily="34" charset="0"/>
              </a:rPr>
              <a:t>Illustration by Daniel Gallardo, copyright © 2025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76D6884-21E4-E8AC-5EB5-9CD039687365}"/>
              </a:ext>
            </a:extLst>
          </p:cNvPr>
          <p:cNvSpPr txBox="1"/>
          <p:nvPr/>
        </p:nvSpPr>
        <p:spPr>
          <a:xfrm>
            <a:off x="0" y="5878285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E9713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Bem</a:t>
            </a:r>
            <a:r>
              <a:rPr lang="en-US" sz="4800" b="1" dirty="0">
                <a:solidFill>
                  <a:srgbClr val="E97132"/>
                </a:solidFill>
                <a:latin typeface="Century Gothic" panose="020B0502020202020204" pitchFamily="34" charset="0"/>
              </a:rPr>
              <a:t>-</a:t>
            </a:r>
            <a:r>
              <a:rPr lang="en-US" sz="4800" b="1" dirty="0" err="1">
                <a:solidFill>
                  <a:srgbClr val="E97132"/>
                </a:solidFill>
                <a:latin typeface="Century Gothic" panose="020B0502020202020204" pitchFamily="34" charset="0"/>
              </a:rPr>
              <a:t>vindo</a:t>
            </a:r>
            <a:r>
              <a:rPr lang="en-US" sz="4800" b="1" dirty="0">
                <a:solidFill>
                  <a:srgbClr val="E97132"/>
                </a:solidFill>
                <a:latin typeface="Century Gothic" panose="020B0502020202020204" pitchFamily="34" charset="0"/>
              </a:rPr>
              <a:t> </a:t>
            </a:r>
            <a:r>
              <a:rPr lang="en-US" sz="4800" b="1" dirty="0" err="1">
                <a:solidFill>
                  <a:srgbClr val="E97132"/>
                </a:solidFill>
                <a:latin typeface="Century Gothic" panose="020B0502020202020204" pitchFamily="34" charset="0"/>
              </a:rPr>
              <a:t>à</a:t>
            </a:r>
            <a:r>
              <a:rPr lang="en-US" sz="4800" b="1" dirty="0">
                <a:solidFill>
                  <a:srgbClr val="E97132"/>
                </a:solidFill>
                <a:latin typeface="Century Gothic" panose="020B0502020202020204" pitchFamily="34" charset="0"/>
              </a:rPr>
              <a:t> Escola </a:t>
            </a:r>
            <a:r>
              <a:rPr lang="en-US" sz="4800" b="1" dirty="0" err="1">
                <a:solidFill>
                  <a:srgbClr val="E97132"/>
                </a:solidFill>
                <a:latin typeface="Century Gothic" panose="020B0502020202020204" pitchFamily="34" charset="0"/>
              </a:rPr>
              <a:t>Sabatina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E97132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4063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FB8C69B-3E01-A641-5F32-1C43F03EDF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3F7F47E6-24A5-E535-4C89-9A9C3C64A16B}"/>
              </a:ext>
            </a:extLst>
          </p:cNvPr>
          <p:cNvSpPr/>
          <p:nvPr/>
        </p:nvSpPr>
        <p:spPr>
          <a:xfrm>
            <a:off x="0" y="468659"/>
            <a:ext cx="3613357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48B9279-169B-3ED1-84C1-DC3D0AF9EA25}"/>
              </a:ext>
            </a:extLst>
          </p:cNvPr>
          <p:cNvSpPr txBox="1">
            <a:spLocks/>
          </p:cNvSpPr>
          <p:nvPr/>
        </p:nvSpPr>
        <p:spPr>
          <a:xfrm>
            <a:off x="158046" y="435228"/>
            <a:ext cx="3262489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BOAS-VINDAS E LOUVOR</a:t>
            </a:r>
            <a:endParaRPr lang="en-AU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D415362-052D-5E55-B7CB-90FA813C7CAB}"/>
              </a:ext>
            </a:extLst>
          </p:cNvPr>
          <p:cNvSpPr txBox="1">
            <a:spLocks/>
          </p:cNvSpPr>
          <p:nvPr/>
        </p:nvSpPr>
        <p:spPr>
          <a:xfrm>
            <a:off x="354282" y="6489980"/>
            <a:ext cx="8193668" cy="3312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"Good Morning, Jesus" by Rosie Smith,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6D75A7C-812E-A9D3-25E2-7BF5058912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158847"/>
            <a:ext cx="3985917" cy="405823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Bom </a:t>
            </a: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dia</a:t>
            </a: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, meu Jesus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D7A14D4A-3C7D-9F7D-8A65-3382A3FFCB82}"/>
              </a:ext>
            </a:extLst>
          </p:cNvPr>
          <p:cNvSpPr txBox="1">
            <a:spLocks/>
          </p:cNvSpPr>
          <p:nvPr/>
        </p:nvSpPr>
        <p:spPr>
          <a:xfrm>
            <a:off x="861280" y="1940525"/>
            <a:ext cx="5088759" cy="44488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latin typeface="Century Gothic" panose="020B0502020202020204" pitchFamily="34" charset="0"/>
              </a:rPr>
              <a:t>1, 2, 3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 err="1">
                <a:latin typeface="Century Gothic" panose="020B0502020202020204" pitchFamily="34" charset="0"/>
              </a:rPr>
              <a:t>Bem</a:t>
            </a:r>
            <a:r>
              <a:rPr lang="en-US" sz="3200" dirty="0">
                <a:latin typeface="Century Gothic" panose="020B0502020202020204" pitchFamily="34" charset="0"/>
              </a:rPr>
              <a:t> alto </a:t>
            </a:r>
            <a:r>
              <a:rPr lang="en-US" sz="3200" dirty="0" err="1">
                <a:latin typeface="Century Gothic" panose="020B0502020202020204" pitchFamily="34" charset="0"/>
              </a:rPr>
              <a:t>vou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cantar</a:t>
            </a:r>
            <a:r>
              <a:rPr lang="en-US" sz="3200" dirty="0">
                <a:latin typeface="Century Gothic" panose="020B0502020202020204" pitchFamily="34" charset="0"/>
              </a:rPr>
              <a:t>: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latin typeface="Century Gothic" panose="020B0502020202020204" pitchFamily="34" charset="0"/>
              </a:rPr>
              <a:t>4, 5, 6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latin typeface="Century Gothic" panose="020B0502020202020204" pitchFamily="34" charset="0"/>
              </a:rPr>
              <a:t>Bom </a:t>
            </a:r>
            <a:r>
              <a:rPr lang="en-US" sz="3200" dirty="0" err="1">
                <a:latin typeface="Century Gothic" panose="020B0502020202020204" pitchFamily="34" charset="0"/>
              </a:rPr>
              <a:t>dia</a:t>
            </a:r>
            <a:r>
              <a:rPr lang="en-US" sz="3200" dirty="0">
                <a:latin typeface="Century Gothic" panose="020B0502020202020204" pitchFamily="34" charset="0"/>
              </a:rPr>
              <a:t>, meu Jesus!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latin typeface="Century Gothic" panose="020B0502020202020204" pitchFamily="34" charset="0"/>
              </a:rPr>
              <a:t>7, 8, 9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latin typeface="Century Gothic" panose="020B0502020202020204" pitchFamily="34" charset="0"/>
              </a:rPr>
              <a:t>O Sábado </a:t>
            </a:r>
            <a:r>
              <a:rPr lang="en-US" sz="3200" dirty="0" err="1">
                <a:latin typeface="Century Gothic" panose="020B0502020202020204" pitchFamily="34" charset="0"/>
              </a:rPr>
              <a:t>chegou</a:t>
            </a:r>
            <a:r>
              <a:rPr lang="en-US" sz="3200" dirty="0">
                <a:latin typeface="Century Gothic" panose="020B0502020202020204" pitchFamily="34" charset="0"/>
              </a:rPr>
              <a:t>!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latin typeface="Century Gothic" panose="020B0502020202020204" pitchFamily="34" charset="0"/>
              </a:rPr>
              <a:t>1, 2, 3, 4, 5, 6, 7, 8, 9, 10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 err="1">
                <a:latin typeface="Century Gothic" panose="020B0502020202020204" pitchFamily="34" charset="0"/>
              </a:rPr>
              <a:t>Canta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outra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vez</a:t>
            </a:r>
            <a:r>
              <a:rPr lang="en-US" sz="3200" dirty="0">
                <a:latin typeface="Century Gothic" panose="020B0502020202020204" pitchFamily="34" charset="0"/>
              </a:rPr>
              <a:t>.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kern="100" dirty="0">
                <a:solidFill>
                  <a:prstClr val="black"/>
                </a:solidFill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en-US" sz="3200" kern="100" dirty="0">
              <a:solidFill>
                <a:prstClr val="black"/>
              </a:solidFill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en-US" sz="1600" kern="100" dirty="0">
              <a:solidFill>
                <a:prstClr val="black"/>
              </a:solidFill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en-US" sz="1600" kern="100" dirty="0">
              <a:solidFill>
                <a:prstClr val="black"/>
              </a:solidFill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sz="3500" i="1" dirty="0">
              <a:latin typeface="Helvetica" pitchFamily="2" charset="0"/>
            </a:endParaRPr>
          </a:p>
          <a:p>
            <a:endParaRPr lang="en-US" sz="2000" i="1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</p:txBody>
      </p:sp>
      <p:pic>
        <p:nvPicPr>
          <p:cNvPr id="12" name="Bom Dia, Meu Jesus!">
            <a:hlinkClick r:id="" action="ppaction://media"/>
            <a:extLst>
              <a:ext uri="{FF2B5EF4-FFF2-40B4-BE49-F238E27FC236}">
                <a16:creationId xmlns:a16="http://schemas.microsoft.com/office/drawing/2014/main" id="{50EA2234-DD52-B544-7F4A-7DA513AD96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999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100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FB8C69B-3E01-A641-5F32-1C43F03EDF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3F7F47E6-24A5-E535-4C89-9A9C3C64A16B}"/>
              </a:ext>
            </a:extLst>
          </p:cNvPr>
          <p:cNvSpPr/>
          <p:nvPr/>
        </p:nvSpPr>
        <p:spPr>
          <a:xfrm>
            <a:off x="0" y="468659"/>
            <a:ext cx="3613357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48B9279-169B-3ED1-84C1-DC3D0AF9EA25}"/>
              </a:ext>
            </a:extLst>
          </p:cNvPr>
          <p:cNvSpPr txBox="1">
            <a:spLocks/>
          </p:cNvSpPr>
          <p:nvPr/>
        </p:nvSpPr>
        <p:spPr>
          <a:xfrm>
            <a:off x="158046" y="435228"/>
            <a:ext cx="3262489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BOAS-VINDAS E LOUVOR</a:t>
            </a:r>
            <a:endParaRPr lang="en-AU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D415362-052D-5E55-B7CB-90FA813C7CAB}"/>
              </a:ext>
            </a:extLst>
          </p:cNvPr>
          <p:cNvSpPr txBox="1">
            <a:spLocks/>
          </p:cNvSpPr>
          <p:nvPr/>
        </p:nvSpPr>
        <p:spPr>
          <a:xfrm>
            <a:off x="354282" y="6489980"/>
            <a:ext cx="8193668" cy="3312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"Good Morning, Jesus" by Rosie Smith,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6D75A7C-812E-A9D3-25E2-7BF5058912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158847"/>
            <a:ext cx="3985917" cy="405823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Bom </a:t>
            </a: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dia</a:t>
            </a: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, meu Jesus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D7A14D4A-3C7D-9F7D-8A65-3382A3FFCB82}"/>
              </a:ext>
            </a:extLst>
          </p:cNvPr>
          <p:cNvSpPr txBox="1">
            <a:spLocks/>
          </p:cNvSpPr>
          <p:nvPr/>
        </p:nvSpPr>
        <p:spPr>
          <a:xfrm>
            <a:off x="861280" y="1940525"/>
            <a:ext cx="5088759" cy="44488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latin typeface="Century Gothic" panose="020B0502020202020204" pitchFamily="34" charset="0"/>
              </a:rPr>
              <a:t>1, 2, 3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 err="1">
                <a:latin typeface="Century Gothic" panose="020B0502020202020204" pitchFamily="34" charset="0"/>
              </a:rPr>
              <a:t>Bem</a:t>
            </a:r>
            <a:r>
              <a:rPr lang="en-US" sz="3200" dirty="0">
                <a:latin typeface="Century Gothic" panose="020B0502020202020204" pitchFamily="34" charset="0"/>
              </a:rPr>
              <a:t> alto </a:t>
            </a:r>
            <a:r>
              <a:rPr lang="en-US" sz="3200" dirty="0" err="1">
                <a:latin typeface="Century Gothic" panose="020B0502020202020204" pitchFamily="34" charset="0"/>
              </a:rPr>
              <a:t>vou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cantar</a:t>
            </a:r>
            <a:r>
              <a:rPr lang="en-US" sz="3200" dirty="0">
                <a:latin typeface="Century Gothic" panose="020B0502020202020204" pitchFamily="34" charset="0"/>
              </a:rPr>
              <a:t>: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latin typeface="Century Gothic" panose="020B0502020202020204" pitchFamily="34" charset="0"/>
              </a:rPr>
              <a:t>4, 5, 6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latin typeface="Century Gothic" panose="020B0502020202020204" pitchFamily="34" charset="0"/>
              </a:rPr>
              <a:t>Bom </a:t>
            </a:r>
            <a:r>
              <a:rPr lang="en-US" sz="3200" dirty="0" err="1">
                <a:latin typeface="Century Gothic" panose="020B0502020202020204" pitchFamily="34" charset="0"/>
              </a:rPr>
              <a:t>dia</a:t>
            </a:r>
            <a:r>
              <a:rPr lang="en-US" sz="3200" dirty="0">
                <a:latin typeface="Century Gothic" panose="020B0502020202020204" pitchFamily="34" charset="0"/>
              </a:rPr>
              <a:t>, meu Jesus!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latin typeface="Century Gothic" panose="020B0502020202020204" pitchFamily="34" charset="0"/>
              </a:rPr>
              <a:t>7, 8, 9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latin typeface="Century Gothic" panose="020B0502020202020204" pitchFamily="34" charset="0"/>
              </a:rPr>
              <a:t>O Sábado </a:t>
            </a:r>
            <a:r>
              <a:rPr lang="en-US" sz="3200" dirty="0" err="1">
                <a:latin typeface="Century Gothic" panose="020B0502020202020204" pitchFamily="34" charset="0"/>
              </a:rPr>
              <a:t>chegou</a:t>
            </a:r>
            <a:r>
              <a:rPr lang="en-US" sz="3200" dirty="0">
                <a:latin typeface="Century Gothic" panose="020B0502020202020204" pitchFamily="34" charset="0"/>
              </a:rPr>
              <a:t>!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latin typeface="Century Gothic" panose="020B0502020202020204" pitchFamily="34" charset="0"/>
              </a:rPr>
              <a:t>1, 2, 3, 4, 5, 6, 7, 8, 9, 10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latin typeface="Century Gothic" panose="020B0502020202020204" pitchFamily="34" charset="0"/>
              </a:rPr>
              <a:t>Aqui </a:t>
            </a:r>
            <a:r>
              <a:rPr lang="en-US" sz="3200" dirty="0" err="1">
                <a:latin typeface="Century Gothic" panose="020B0502020202020204" pitchFamily="34" charset="0"/>
              </a:rPr>
              <a:t>estou</a:t>
            </a:r>
            <a:r>
              <a:rPr lang="en-US" sz="3200" dirty="0">
                <a:latin typeface="Century Gothic" panose="020B0502020202020204" pitchFamily="34" charset="0"/>
              </a:rPr>
              <a:t>.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kern="100" dirty="0">
                <a:solidFill>
                  <a:prstClr val="black"/>
                </a:solidFill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en-US" sz="3200" kern="100" dirty="0">
              <a:solidFill>
                <a:prstClr val="black"/>
              </a:solidFill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en-US" sz="1600" kern="100" dirty="0">
              <a:solidFill>
                <a:prstClr val="black"/>
              </a:solidFill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en-US" sz="1600" kern="100" dirty="0">
              <a:solidFill>
                <a:prstClr val="black"/>
              </a:solidFill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sz="3500" i="1" dirty="0">
              <a:latin typeface="Helvetica" pitchFamily="2" charset="0"/>
            </a:endParaRPr>
          </a:p>
          <a:p>
            <a:endParaRPr lang="en-US" sz="2000" i="1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91552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63C524A-2969-4D0A-D8AA-9098A5FA48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90891-A274-D098-690C-B89A4B6FF8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2501" y="1075872"/>
            <a:ext cx="448621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latin typeface="Century Gothic" panose="020B0502020202020204" pitchFamily="34" charset="0"/>
              </a:rPr>
              <a:t>Ele</a:t>
            </a: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 me ama e </a:t>
            </a: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eu</a:t>
            </a: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 O </a:t>
            </a: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amo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4ABAB8-3325-9A66-4A84-61232F0E4FDA}"/>
              </a:ext>
            </a:extLst>
          </p:cNvPr>
          <p:cNvSpPr txBox="1">
            <a:spLocks/>
          </p:cNvSpPr>
          <p:nvPr/>
        </p:nvSpPr>
        <p:spPr>
          <a:xfrm>
            <a:off x="613319" y="1598884"/>
            <a:ext cx="8135570" cy="468902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fios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do meu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cabelo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Jesus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contou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Conhece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grãos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areia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 sabe quem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sou.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Sua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vida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por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p’ra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amigo ser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 Deus, de Deus!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Ele me ama 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amo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Ele me ama 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amo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1000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(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Repete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BE0D9DD-F791-CCAC-0B2C-58ED28575C28}"/>
              </a:ext>
            </a:extLst>
          </p:cNvPr>
          <p:cNvSpPr txBox="1">
            <a:spLocks/>
          </p:cNvSpPr>
          <p:nvPr/>
        </p:nvSpPr>
        <p:spPr>
          <a:xfrm>
            <a:off x="96308" y="6489981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sz="800" dirty="0">
                <a:solidFill>
                  <a:prstClr val="black"/>
                </a:solidFill>
                <a:latin typeface="Century Gothic" panose="020B0502020202020204" pitchFamily="34" charset="0"/>
              </a:rPr>
              <a:t>”Jesus Loves Me, and I Love Jesus" by Rosie Smith,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6C264DFB-AD55-EB7A-444F-840109D8946E}"/>
              </a:ext>
            </a:extLst>
          </p:cNvPr>
          <p:cNvSpPr/>
          <p:nvPr/>
        </p:nvSpPr>
        <p:spPr>
          <a:xfrm>
            <a:off x="0" y="468659"/>
            <a:ext cx="3613357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B16CA44-B73C-72C7-FD8B-CEBD986E1664}"/>
              </a:ext>
            </a:extLst>
          </p:cNvPr>
          <p:cNvSpPr txBox="1">
            <a:spLocks/>
          </p:cNvSpPr>
          <p:nvPr/>
        </p:nvSpPr>
        <p:spPr>
          <a:xfrm>
            <a:off x="158046" y="435228"/>
            <a:ext cx="3262489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BOAS-VINDAS E LOUVOR</a:t>
            </a:r>
            <a:endParaRPr lang="en-AU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9" name="Ele me Ama e Eu o Amo">
            <a:hlinkClick r:id="" action="ppaction://media"/>
            <a:extLst>
              <a:ext uri="{FF2B5EF4-FFF2-40B4-BE49-F238E27FC236}">
                <a16:creationId xmlns:a16="http://schemas.microsoft.com/office/drawing/2014/main" id="{9A427CCD-FB7C-38E0-4FB9-C78E88AE41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4384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515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91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D798C31-B699-9B85-F332-7764859D2E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45CF9F-10FB-117C-8B31-D1DC8FBF35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977507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latin typeface="Century Gothic" panose="020B0502020202020204" pitchFamily="34" charset="0"/>
              </a:rPr>
              <a:t>Jesus é o meu Deus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68CDA0B-5E65-5F2E-180B-D4FE83DB7E53}"/>
              </a:ext>
            </a:extLst>
          </p:cNvPr>
          <p:cNvSpPr txBox="1">
            <a:spLocks/>
          </p:cNvSpPr>
          <p:nvPr/>
        </p:nvSpPr>
        <p:spPr>
          <a:xfrm>
            <a:off x="-180476" y="6526738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sz="800" dirty="0">
                <a:solidFill>
                  <a:prstClr val="black"/>
                </a:solidFill>
                <a:latin typeface="Century Gothic" panose="020B0502020202020204" pitchFamily="34" charset="0"/>
              </a:rPr>
              <a:t>”Jesus Is My God" by Rosie Smith, copyright © 2025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DA687716-BC41-27EE-F6E8-2B0D0D4D5142}"/>
              </a:ext>
            </a:extLst>
          </p:cNvPr>
          <p:cNvSpPr txBox="1">
            <a:spLocks/>
          </p:cNvSpPr>
          <p:nvPr/>
        </p:nvSpPr>
        <p:spPr>
          <a:xfrm>
            <a:off x="586919" y="1600971"/>
            <a:ext cx="7590621" cy="47883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Jesus é o 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m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Rei e o meu 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M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estre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Jesus é o 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m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Salvador.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Jesus é o 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m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ombro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amigo.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Jesus é o 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m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Deus.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Jesus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perfeito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amável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Jesus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bom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fiel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Jesus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bondoso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perdoa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Jesus é o 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m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Deus.</a:t>
            </a:r>
            <a:endParaRPr lang="en-US" sz="3200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194B6E35-E725-6D01-41C4-5B696879FEB5}"/>
              </a:ext>
            </a:extLst>
          </p:cNvPr>
          <p:cNvSpPr/>
          <p:nvPr/>
        </p:nvSpPr>
        <p:spPr>
          <a:xfrm>
            <a:off x="0" y="468659"/>
            <a:ext cx="3613357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77704D0-40AE-C310-6886-D9A74166C097}"/>
              </a:ext>
            </a:extLst>
          </p:cNvPr>
          <p:cNvSpPr txBox="1">
            <a:spLocks/>
          </p:cNvSpPr>
          <p:nvPr/>
        </p:nvSpPr>
        <p:spPr>
          <a:xfrm>
            <a:off x="158046" y="435228"/>
            <a:ext cx="3262489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BOAS-VINDAS E LOUVOR</a:t>
            </a:r>
            <a:endParaRPr lang="en-AU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Jesus e╠ü o Meu Deus">
            <a:hlinkClick r:id="" action="ppaction://media"/>
            <a:extLst>
              <a:ext uri="{FF2B5EF4-FFF2-40B4-BE49-F238E27FC236}">
                <a16:creationId xmlns:a16="http://schemas.microsoft.com/office/drawing/2014/main" id="{15DB1E84-FAA6-6E14-89B5-FDA382C4E2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264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216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0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B6D312E-8F0C-A069-A2F7-FA8EABBB08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5CB348-57C3-76F1-3217-C5C1DA2C4A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977507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latin typeface="Century Gothic" panose="020B0502020202020204" pitchFamily="34" charset="0"/>
              </a:rPr>
              <a:t>Jesus é o meu Deus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A1DE2ED-4816-E511-C1CF-CFA1BBF9B57F}"/>
              </a:ext>
            </a:extLst>
          </p:cNvPr>
          <p:cNvSpPr txBox="1">
            <a:spLocks/>
          </p:cNvSpPr>
          <p:nvPr/>
        </p:nvSpPr>
        <p:spPr>
          <a:xfrm>
            <a:off x="-180476" y="6526738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sz="800" dirty="0">
                <a:solidFill>
                  <a:prstClr val="black"/>
                </a:solidFill>
                <a:latin typeface="Century Gothic" panose="020B0502020202020204" pitchFamily="34" charset="0"/>
              </a:rPr>
              <a:t>”Jesus Is My God" by Rosie Smith, copyright © 2025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8309AAD8-9BA0-40D3-E1DA-777371BD6B3A}"/>
              </a:ext>
            </a:extLst>
          </p:cNvPr>
          <p:cNvSpPr txBox="1">
            <a:spLocks/>
          </p:cNvSpPr>
          <p:nvPr/>
        </p:nvSpPr>
        <p:spPr>
          <a:xfrm>
            <a:off x="586919" y="1600971"/>
            <a:ext cx="7590621" cy="47883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Jesus é o 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m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Rei e o 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m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M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estre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Jesus é o 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m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Salvador.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Jesus é o 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m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ombro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amigo.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Jesus é o 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m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Deus.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Jesus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perfeito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amável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Jesus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bom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fiel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Jesus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bondoso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perdoa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Jesus é o 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m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Deus.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Jesus é o 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m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Deus.</a:t>
            </a:r>
            <a:endParaRPr lang="en-US" sz="3200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4D65022B-85A2-881E-C740-DEA157E24A13}"/>
              </a:ext>
            </a:extLst>
          </p:cNvPr>
          <p:cNvSpPr/>
          <p:nvPr/>
        </p:nvSpPr>
        <p:spPr>
          <a:xfrm>
            <a:off x="0" y="468659"/>
            <a:ext cx="3613357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B06338E-22D2-A23C-DB81-9D7AF0FA18FA}"/>
              </a:ext>
            </a:extLst>
          </p:cNvPr>
          <p:cNvSpPr txBox="1">
            <a:spLocks/>
          </p:cNvSpPr>
          <p:nvPr/>
        </p:nvSpPr>
        <p:spPr>
          <a:xfrm>
            <a:off x="158046" y="435228"/>
            <a:ext cx="3262489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BOAS-VINDAS E LOUVOR</a:t>
            </a:r>
            <a:endParaRPr lang="en-AU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63114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17848</TotalTime>
  <Words>1280</Words>
  <Application>Microsoft Office PowerPoint</Application>
  <PresentationFormat>Ecrã Panorâmico</PresentationFormat>
  <Paragraphs>219</Paragraphs>
  <Slides>35</Slides>
  <Notes>7</Notes>
  <HiddenSlides>0</HiddenSlides>
  <MMClips>11</MMClips>
  <ScaleCrop>false</ScaleCrop>
  <HeadingPairs>
    <vt:vector size="6" baseType="variant">
      <vt:variant>
        <vt:lpstr>Tipos de letra usados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35</vt:i4>
      </vt:variant>
    </vt:vector>
  </HeadingPairs>
  <TitlesOfParts>
    <vt:vector size="41" baseType="lpstr">
      <vt:lpstr>Aptos</vt:lpstr>
      <vt:lpstr>Aptos Display</vt:lpstr>
      <vt:lpstr>Arial</vt:lpstr>
      <vt:lpstr>Century Gothic</vt:lpstr>
      <vt:lpstr>Helvetica</vt:lpstr>
      <vt:lpstr>Office Theme</vt:lpstr>
      <vt:lpstr>Apresentação do PowerPoint</vt:lpstr>
      <vt:lpstr>Apresentação do PowerPoint</vt:lpstr>
      <vt:lpstr>É hora de escutar</vt:lpstr>
      <vt:lpstr>Apresentação do PowerPoint</vt:lpstr>
      <vt:lpstr>Bom dia, meu Jesus</vt:lpstr>
      <vt:lpstr>Bom dia, meu Jesus</vt:lpstr>
      <vt:lpstr>Ele me ama e eu O amo</vt:lpstr>
      <vt:lpstr>Jesus é o meu Deus</vt:lpstr>
      <vt:lpstr>Jesus é o meu Deus</vt:lpstr>
      <vt:lpstr>Música da Visita</vt:lpstr>
      <vt:lpstr>Parabéns</vt:lpstr>
      <vt:lpstr>Apresentação do PowerPoint</vt:lpstr>
      <vt:lpstr>A Jesus eu vou trazer</vt:lpstr>
      <vt:lpstr>A Jesus eu vou trazer</vt:lpstr>
      <vt:lpstr>Vou orar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Até nos vermos outra vez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Megan Betteridge</dc:creator>
  <cp:lastModifiedBy>Conceição Teles</cp:lastModifiedBy>
  <cp:revision>98</cp:revision>
  <dcterms:created xsi:type="dcterms:W3CDTF">2025-03-02T08:19:28Z</dcterms:created>
  <dcterms:modified xsi:type="dcterms:W3CDTF">2026-07-01T11:16:43Z</dcterms:modified>
</cp:coreProperties>
</file>