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1832F-A29F-F144-8524-8A7655660C5C}" v="1" dt="2026-05-22T10:34:04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6"/>
    <p:restoredTop sz="94710"/>
  </p:normalViewPr>
  <p:slideViewPr>
    <p:cSldViewPr snapToGrid="0">
      <p:cViewPr varScale="1">
        <p:scale>
          <a:sx n="65" d="100"/>
          <a:sy n="65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design gráfico, recife, captura de ecrã&#10;&#10;Descrição gerada automaticamente">
            <a:extLst>
              <a:ext uri="{FF2B5EF4-FFF2-40B4-BE49-F238E27FC236}">
                <a16:creationId xmlns:a16="http://schemas.microsoft.com/office/drawing/2014/main" id="{662C689A-3843-0329-5C11-522506C1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children playing in a river&#10;&#10;Description automatically generated">
            <a:extLst>
              <a:ext uri="{FF2B5EF4-FFF2-40B4-BE49-F238E27FC236}">
                <a16:creationId xmlns:a16="http://schemas.microsoft.com/office/drawing/2014/main" id="{B2E384E3-D145-3BDC-9E7A-258FC64CA2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84" r="1715" b="1164"/>
          <a:stretch/>
        </p:blipFill>
        <p:spPr>
          <a:xfrm>
            <a:off x="3702423" y="-17071"/>
            <a:ext cx="4787153" cy="68921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861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in a village&#10;&#10;Description automatically generated">
            <a:extLst>
              <a:ext uri="{FF2B5EF4-FFF2-40B4-BE49-F238E27FC236}">
                <a16:creationId xmlns:a16="http://schemas.microsoft.com/office/drawing/2014/main" id="{F5275DC4-B8A5-8B7D-3379-3173E4F8E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909" r="1316" b="1614"/>
          <a:stretch/>
        </p:blipFill>
        <p:spPr>
          <a:xfrm>
            <a:off x="1247995" y="0"/>
            <a:ext cx="9696009" cy="6858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0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houses and buildings&#10;&#10;Description automatically generated">
            <a:extLst>
              <a:ext uri="{FF2B5EF4-FFF2-40B4-BE49-F238E27FC236}">
                <a16:creationId xmlns:a16="http://schemas.microsoft.com/office/drawing/2014/main" id="{875302CB-B1AA-3180-9609-249ABD555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" t="1516" r="895" b="1419"/>
          <a:stretch/>
        </p:blipFill>
        <p:spPr>
          <a:xfrm>
            <a:off x="1254209" y="6278"/>
            <a:ext cx="9683582" cy="68517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6131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and a person with a zebra&#10;&#10;Description automatically generated">
            <a:extLst>
              <a:ext uri="{FF2B5EF4-FFF2-40B4-BE49-F238E27FC236}">
                <a16:creationId xmlns:a16="http://schemas.microsoft.com/office/drawing/2014/main" id="{8F37AFAE-3996-6C1F-1AA9-26843EF3A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" t="1321" r="2483" b="1224"/>
          <a:stretch/>
        </p:blipFill>
        <p:spPr>
          <a:xfrm>
            <a:off x="3726552" y="0"/>
            <a:ext cx="4738895" cy="68603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4155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45</cp:revision>
  <dcterms:created xsi:type="dcterms:W3CDTF">2025-03-02T08:19:28Z</dcterms:created>
  <dcterms:modified xsi:type="dcterms:W3CDTF">2026-06-08T12:01:25Z</dcterms:modified>
</cp:coreProperties>
</file>