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82" r:id="rId2"/>
    <p:sldId id="259" r:id="rId3"/>
    <p:sldId id="260" r:id="rId4"/>
    <p:sldId id="261" r:id="rId5"/>
    <p:sldId id="328" r:id="rId6"/>
    <p:sldId id="262" r:id="rId7"/>
    <p:sldId id="263" r:id="rId8"/>
    <p:sldId id="264" r:id="rId9"/>
    <p:sldId id="265" r:id="rId10"/>
    <p:sldId id="266" r:id="rId11"/>
    <p:sldId id="327" r:id="rId12"/>
    <p:sldId id="320" r:id="rId13"/>
    <p:sldId id="321" r:id="rId14"/>
    <p:sldId id="283" r:id="rId15"/>
    <p:sldId id="284" r:id="rId16"/>
    <p:sldId id="285" r:id="rId17"/>
    <p:sldId id="286" r:id="rId18"/>
    <p:sldId id="287" r:id="rId19"/>
    <p:sldId id="274" r:id="rId20"/>
    <p:sldId id="323" r:id="rId21"/>
    <p:sldId id="324" r:id="rId22"/>
    <p:sldId id="279" r:id="rId23"/>
    <p:sldId id="32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71AF"/>
    <a:srgbClr val="649B7B"/>
    <a:srgbClr val="F3793A"/>
    <a:srgbClr val="12BBB0"/>
    <a:srgbClr val="E6B349"/>
    <a:srgbClr val="E86DBC"/>
    <a:srgbClr val="D34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EE1CF8-9A0F-2C46-B10B-2EA10B9282DD}" v="1" dt="2026-05-22T10:33:04.7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/>
    <p:restoredTop sz="94710"/>
  </p:normalViewPr>
  <p:slideViewPr>
    <p:cSldViewPr snapToGrid="0">
      <p:cViewPr varScale="1">
        <p:scale>
          <a:sx n="65" d="100"/>
          <a:sy n="65" d="100"/>
        </p:scale>
        <p:origin x="8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EE9D75-8951-CF42-B757-1B80811EEC18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FA39C-405A-634F-9263-80061BE3935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292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604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492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361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841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247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F688153-A84D-5791-E958-5B0CAEA47A0A}"/>
              </a:ext>
            </a:extLst>
          </p:cNvPr>
          <p:cNvSpPr/>
          <p:nvPr/>
        </p:nvSpPr>
        <p:spPr>
          <a:xfrm>
            <a:off x="101124" y="5838351"/>
            <a:ext cx="11989749" cy="982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BB1F07F-27D9-ED3D-F651-0CC4D2D4B027}"/>
              </a:ext>
            </a:extLst>
          </p:cNvPr>
          <p:cNvSpPr txBox="1"/>
          <p:nvPr/>
        </p:nvSpPr>
        <p:spPr>
          <a:xfrm>
            <a:off x="1479134" y="5838351"/>
            <a:ext cx="9233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800" b="1" dirty="0">
                <a:solidFill>
                  <a:schemeClr val="accent1"/>
                </a:solidFill>
                <a:latin typeface="Arial Rounded MT Bold" panose="020F0704030504030204" pitchFamily="34" charset="77"/>
              </a:rPr>
              <a:t>Bem-vindos à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5C1A9E-BD3D-7FBD-A907-07C911F90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004CC18-C8FE-7018-8503-E152B0289A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260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No meu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oração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BBC46CD-F636-6A29-CE42-CED82BB2F650}"/>
              </a:ext>
            </a:extLst>
          </p:cNvPr>
          <p:cNvSpPr txBox="1">
            <a:spLocks/>
          </p:cNvSpPr>
          <p:nvPr/>
        </p:nvSpPr>
        <p:spPr>
          <a:xfrm>
            <a:off x="2722605" y="630202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corações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em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palitos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de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gelado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0721701-646E-B053-5B0D-85D31463ED0C}"/>
              </a:ext>
            </a:extLst>
          </p:cNvPr>
          <p:cNvSpPr txBox="1">
            <a:spLocks/>
          </p:cNvSpPr>
          <p:nvPr/>
        </p:nvSpPr>
        <p:spPr>
          <a:xfrm>
            <a:off x="2857500" y="1074475"/>
            <a:ext cx="8022325" cy="4856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No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no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Vem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nele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habitar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Vem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p’ra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p’ra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ficar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Vem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nele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habitar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Jesus.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do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Que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brilhe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T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ua luz,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Que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possa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ter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um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Que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brilhe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Tua luz, Jesus.</a:t>
            </a:r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1945A27-6274-7347-9CB3-F48BE2B0CB95}"/>
              </a:ext>
            </a:extLst>
          </p:cNvPr>
          <p:cNvSpPr txBox="1">
            <a:spLocks/>
          </p:cNvSpPr>
          <p:nvPr/>
        </p:nvSpPr>
        <p:spPr>
          <a:xfrm>
            <a:off x="2759880" y="642788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“Into My Heart” by Harry D. Clarke, in public domain. Copyright © Hope Publishing. From Little Voices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Praise Him, #195.</a:t>
            </a:r>
          </a:p>
        </p:txBody>
      </p:sp>
      <p:pic>
        <p:nvPicPr>
          <p:cNvPr id="13" name="No Meu Coração(1)">
            <a:hlinkClick r:id="" action="ppaction://media"/>
            <a:extLst>
              <a:ext uri="{FF2B5EF4-FFF2-40B4-BE49-F238E27FC236}">
                <a16:creationId xmlns:a16="http://schemas.microsoft.com/office/drawing/2014/main" id="{00801F3F-0CF8-7106-167A-CC08EFBE67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3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7755A0B-4508-A120-F62D-7D9BEC9BE1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latin typeface="Century Gothic" panose="020B0502020202020204" pitchFamily="34" charset="0"/>
              </a:rPr>
              <a:t>J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061978EC-91FD-E21F-86D5-CDDD54ED2C68}"/>
              </a:ext>
            </a:extLst>
          </p:cNvPr>
          <p:cNvSpPr/>
          <p:nvPr/>
        </p:nvSpPr>
        <p:spPr>
          <a:xfrm>
            <a:off x="0" y="472636"/>
            <a:ext cx="340360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ABB13AE-246E-E5F7-2F1A-55864AC02A12}"/>
              </a:ext>
            </a:extLst>
          </p:cNvPr>
          <p:cNvSpPr txBox="1">
            <a:spLocks/>
          </p:cNvSpPr>
          <p:nvPr/>
        </p:nvSpPr>
        <p:spPr>
          <a:xfrm>
            <a:off x="314408" y="464546"/>
            <a:ext cx="300029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C7E7B70B-CB70-4291-AAFF-00525985A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5" name="Dobro os Meus Joelhos(3)">
            <a:hlinkClick r:id="" action="ppaction://media"/>
            <a:extLst>
              <a:ext uri="{FF2B5EF4-FFF2-40B4-BE49-F238E27FC236}">
                <a16:creationId xmlns:a16="http://schemas.microsoft.com/office/drawing/2014/main" id="{BD14B961-EE60-71F2-FEBF-842B6305AA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3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82883F1-7135-F757-6CA7-56C8565ED6D0}"/>
              </a:ext>
            </a:extLst>
          </p:cNvPr>
          <p:cNvSpPr txBox="1">
            <a:spLocks/>
          </p:cNvSpPr>
          <p:nvPr/>
        </p:nvSpPr>
        <p:spPr>
          <a:xfrm>
            <a:off x="873208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24B667C-42A7-D4AB-C195-546CC746BB7E}"/>
              </a:ext>
            </a:extLst>
          </p:cNvPr>
          <p:cNvSpPr txBox="1">
            <a:spLocks/>
          </p:cNvSpPr>
          <p:nvPr/>
        </p:nvSpPr>
        <p:spPr>
          <a:xfrm>
            <a:off x="1040635" y="4672118"/>
            <a:ext cx="5979925" cy="3367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“When It's Time to Pray” by Janet Sage, copyright © 2001 North American Division Corporation of Seventh-day Adventists. From Little Voices Praise Him, #17. Used by permission.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933E888-4974-60DD-D8C6-B2173C7314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latin typeface="Century Gothic" panose="020B0502020202020204" pitchFamily="34" charset="0"/>
              </a:rPr>
              <a:t>J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Rounded Rectangle 1">
            <a:extLst>
              <a:ext uri="{FF2B5EF4-FFF2-40B4-BE49-F238E27FC236}">
                <a16:creationId xmlns:a16="http://schemas.microsoft.com/office/drawing/2014/main" id="{B91D71E1-DBD5-45BC-816C-3533D0B370C7}"/>
              </a:ext>
            </a:extLst>
          </p:cNvPr>
          <p:cNvSpPr/>
          <p:nvPr/>
        </p:nvSpPr>
        <p:spPr>
          <a:xfrm>
            <a:off x="0" y="472636"/>
            <a:ext cx="340360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2AD8E42-DFEB-24CA-1CEE-FCCE48B1E6D1}"/>
              </a:ext>
            </a:extLst>
          </p:cNvPr>
          <p:cNvSpPr txBox="1">
            <a:spLocks/>
          </p:cNvSpPr>
          <p:nvPr/>
        </p:nvSpPr>
        <p:spPr>
          <a:xfrm>
            <a:off x="314408" y="464546"/>
            <a:ext cx="300029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D3A64674-996D-DF2B-48AF-F534984BD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783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55727C-09BC-D3A2-1D0D-F8EB27A17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ABA3684-6DEB-AD56-CA01-666681713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885" y="112619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abro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Bíblia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ADBF9CE7-38F6-37F6-E176-610003C6C79E}"/>
              </a:ext>
            </a:extLst>
          </p:cNvPr>
          <p:cNvSpPr/>
          <p:nvPr/>
        </p:nvSpPr>
        <p:spPr>
          <a:xfrm>
            <a:off x="0" y="468540"/>
            <a:ext cx="5321300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EE5613F-164A-86B9-C386-BDBF7A3423AD}"/>
              </a:ext>
            </a:extLst>
          </p:cNvPr>
          <p:cNvSpPr txBox="1">
            <a:spLocks/>
          </p:cNvSpPr>
          <p:nvPr/>
        </p:nvSpPr>
        <p:spPr>
          <a:xfrm>
            <a:off x="381000" y="447585"/>
            <a:ext cx="49403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da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História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Bíblica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Interativa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55675BC-1578-C793-4808-65E1A87D53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555" y="1783844"/>
            <a:ext cx="6079850" cy="2933522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pPr algn="l"/>
            <a:r>
              <a:rPr lang="en-US" sz="2000" dirty="0">
                <a:effectLst/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effectLst/>
                <a:latin typeface="Century Gothic" panose="020B0502020202020204" pitchFamily="34" charset="0"/>
              </a:rPr>
              <a:t>Repete</a:t>
            </a:r>
            <a:r>
              <a:rPr lang="en-US" sz="2000" dirty="0">
                <a:effectLst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60CD602-0425-586D-9C3F-60BF6CE1D2D9}"/>
              </a:ext>
            </a:extLst>
          </p:cNvPr>
          <p:cNvSpPr txBox="1">
            <a:spLocks/>
          </p:cNvSpPr>
          <p:nvPr/>
        </p:nvSpPr>
        <p:spPr>
          <a:xfrm>
            <a:off x="1898603" y="4917440"/>
            <a:ext cx="5385889" cy="3352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“I Open My Bible Carefully” by Janet Sage, copyright © 2001 North American Division Corporation of Seventh-day Adventists. From Little Voices Praise Him, #28. Used by permission.</a:t>
            </a:r>
          </a:p>
        </p:txBody>
      </p:sp>
      <p:pic>
        <p:nvPicPr>
          <p:cNvPr id="17" name="Eu Abro a Bíblia(2)">
            <a:hlinkClick r:id="" action="ppaction://media"/>
            <a:extLst>
              <a:ext uri="{FF2B5EF4-FFF2-40B4-BE49-F238E27FC236}">
                <a16:creationId xmlns:a16="http://schemas.microsoft.com/office/drawing/2014/main" id="{889F4236-1714-952D-C10B-B7968A663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8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0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captura de ecrã, design gráfico, Panfleto&#10;&#10;Descrição gerada automaticamente">
            <a:extLst>
              <a:ext uri="{FF2B5EF4-FFF2-40B4-BE49-F238E27FC236}">
                <a16:creationId xmlns:a16="http://schemas.microsoft.com/office/drawing/2014/main" id="{35032569-F25E-229A-C1FC-36197F133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93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video game&#10;&#10;Description automatically generated">
            <a:extLst>
              <a:ext uri="{FF2B5EF4-FFF2-40B4-BE49-F238E27FC236}">
                <a16:creationId xmlns:a16="http://schemas.microsoft.com/office/drawing/2014/main" id="{AE9C4902-EB21-DEE4-8DBD-66408D4B78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8" t="980" r="855" b="432"/>
          <a:stretch/>
        </p:blipFill>
        <p:spPr>
          <a:xfrm>
            <a:off x="3692976" y="-8582"/>
            <a:ext cx="4806047" cy="687516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76315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person standing in front of a group of tents&#10;&#10;Description automatically generated">
            <a:extLst>
              <a:ext uri="{FF2B5EF4-FFF2-40B4-BE49-F238E27FC236}">
                <a16:creationId xmlns:a16="http://schemas.microsoft.com/office/drawing/2014/main" id="{3661208C-5065-CA4A-8765-2D81881624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4" t="1124" r="333" b="510"/>
          <a:stretch/>
        </p:blipFill>
        <p:spPr>
          <a:xfrm>
            <a:off x="1271507" y="-11735"/>
            <a:ext cx="9648986" cy="686973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12534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men in white robes and hats holding shofars&#10;&#10;Description automatically generated">
            <a:extLst>
              <a:ext uri="{FF2B5EF4-FFF2-40B4-BE49-F238E27FC236}">
                <a16:creationId xmlns:a16="http://schemas.microsoft.com/office/drawing/2014/main" id="{E3140F76-E2FE-C437-B445-45A4F0BBF4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" t="1123" r="484" b="715"/>
          <a:stretch/>
        </p:blipFill>
        <p:spPr>
          <a:xfrm>
            <a:off x="1246411" y="-11490"/>
            <a:ext cx="9699178" cy="688097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2538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playing in a park&#10;&#10;Description automatically generated">
            <a:extLst>
              <a:ext uri="{FF2B5EF4-FFF2-40B4-BE49-F238E27FC236}">
                <a16:creationId xmlns:a16="http://schemas.microsoft.com/office/drawing/2014/main" id="{50693C11-15B0-C593-893D-A31B1CC018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5" t="1124" r="697" b="918"/>
          <a:stretch/>
        </p:blipFill>
        <p:spPr>
          <a:xfrm>
            <a:off x="3669606" y="-13201"/>
            <a:ext cx="4852788" cy="687120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79440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41689D9D-A8D6-1194-D39A-3EBE96C88385}"/>
              </a:ext>
            </a:extLst>
          </p:cNvPr>
          <p:cNvSpPr txBox="1"/>
          <p:nvPr/>
        </p:nvSpPr>
        <p:spPr>
          <a:xfrm>
            <a:off x="1879600" y="2181020"/>
            <a:ext cx="8432800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“Meu Deus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suprirá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todas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as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vossas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necessidades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.”</a:t>
            </a:r>
          </a:p>
          <a:p>
            <a:pPr algn="ctr"/>
            <a:endParaRPr lang="en-AU" sz="3200" dirty="0">
              <a:solidFill>
                <a:srgbClr val="40BEB2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r>
              <a:rPr lang="en-AU" sz="3200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Filipenses</a:t>
            </a:r>
            <a:r>
              <a:rPr lang="en-AU" sz="3200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4:19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642A9DFC-9FCC-E629-AF29-49FF28BF56CC}"/>
              </a:ext>
            </a:extLst>
          </p:cNvPr>
          <p:cNvSpPr/>
          <p:nvPr/>
        </p:nvSpPr>
        <p:spPr>
          <a:xfrm>
            <a:off x="-39129" y="462155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9E5BB49-000A-4740-ABB0-EC9C67ADBB78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4158053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Verso para </a:t>
            </a:r>
            <a:r>
              <a:rPr lang="en-AU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Memorizar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Filipenses c4 v19(2)">
            <a:hlinkClick r:id="" action="ppaction://media"/>
            <a:extLst>
              <a:ext uri="{FF2B5EF4-FFF2-40B4-BE49-F238E27FC236}">
                <a16:creationId xmlns:a16="http://schemas.microsoft.com/office/drawing/2014/main" id="{9D6703BF-773F-4686-23FD-5534EDCFC9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0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AD9050B-2BD0-A5D0-57DE-9DFADAFFC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7760" y="463031"/>
            <a:ext cx="8668823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Canção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do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ti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c-tac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9EF7648-902D-C811-9A2C-E36F080782A5}"/>
              </a:ext>
            </a:extLst>
          </p:cNvPr>
          <p:cNvSpPr txBox="1">
            <a:spLocks/>
          </p:cNvSpPr>
          <p:nvPr/>
        </p:nvSpPr>
        <p:spPr>
          <a:xfrm>
            <a:off x="2652584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Pauzinhos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9">
            <a:extLst>
              <a:ext uri="{FF2B5EF4-FFF2-40B4-BE49-F238E27FC236}">
                <a16:creationId xmlns:a16="http://schemas.microsoft.com/office/drawing/2014/main" id="{B8D3C2B8-E330-5760-1124-F7B71E1389B7}"/>
              </a:ext>
            </a:extLst>
          </p:cNvPr>
          <p:cNvSpPr/>
          <p:nvPr/>
        </p:nvSpPr>
        <p:spPr>
          <a:xfrm>
            <a:off x="0" y="463032"/>
            <a:ext cx="3016665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DEBA1E8-2E83-3EC5-54B2-A50F72C85DA3}"/>
              </a:ext>
            </a:extLst>
          </p:cNvPr>
          <p:cNvSpPr txBox="1">
            <a:spLocks/>
          </p:cNvSpPr>
          <p:nvPr/>
        </p:nvSpPr>
        <p:spPr>
          <a:xfrm>
            <a:off x="22553" y="435228"/>
            <a:ext cx="310520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MOMENTO DE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252629A-BA3E-03A2-EC2E-DA299DBA560B}"/>
              </a:ext>
            </a:extLst>
          </p:cNvPr>
          <p:cNvSpPr txBox="1">
            <a:spLocks/>
          </p:cNvSpPr>
          <p:nvPr/>
        </p:nvSpPr>
        <p:spPr>
          <a:xfrm>
            <a:off x="4487077" y="1203365"/>
            <a:ext cx="5947337" cy="48605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relógio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toca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Tic-tac, tic-tac.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relógio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toca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Tic-tac, tic-tac.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relógio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toca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Tic-tac, tic-tac.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 </a:t>
            </a:r>
            <a:r>
              <a:rPr lang="en-US" sz="3200" dirty="0">
                <a:latin typeface="Century Gothic" panose="020B0502020202020204" pitchFamily="34" charset="0"/>
              </a:rPr>
              <a:t>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scola </a:t>
            </a:r>
            <a:r>
              <a:rPr lang="en-US" sz="3200" dirty="0">
                <a:latin typeface="Century Gothic" panose="020B0502020202020204" pitchFamily="34" charset="0"/>
              </a:rPr>
              <a:t>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abatina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começou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D8190C3-1C13-EE3F-8ED3-20CEE3C85FFB}"/>
              </a:ext>
            </a:extLst>
          </p:cNvPr>
          <p:cNvSpPr txBox="1">
            <a:spLocks/>
          </p:cNvSpPr>
          <p:nvPr/>
        </p:nvSpPr>
        <p:spPr>
          <a:xfrm>
            <a:off x="2636108" y="642788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Tick-tock Song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,” public domain. From Little Voices Praise Him, #2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7" name="Canção do Tic-Tac">
            <a:hlinkClick r:id="" action="ppaction://media"/>
            <a:extLst>
              <a:ext uri="{FF2B5EF4-FFF2-40B4-BE49-F238E27FC236}">
                <a16:creationId xmlns:a16="http://schemas.microsoft.com/office/drawing/2014/main" id="{ED71F223-FE96-E97D-FA6A-DAF82BD8DF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553" y="164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2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51D2F21-B912-2665-D9A1-DBFAD53B74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117937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minha</a:t>
            </a: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oferta</a:t>
            </a:r>
            <a:endParaRPr lang="en-AU" sz="2400" dirty="0">
              <a:solidFill>
                <a:srgbClr val="F3793A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842C2149-3E92-8486-FC3F-8358BD231F7B}"/>
              </a:ext>
            </a:extLst>
          </p:cNvPr>
          <p:cNvSpPr/>
          <p:nvPr/>
        </p:nvSpPr>
        <p:spPr>
          <a:xfrm>
            <a:off x="1" y="472299"/>
            <a:ext cx="1993900" cy="440037"/>
          </a:xfrm>
          <a:prstGeom prst="roundRect">
            <a:avLst/>
          </a:prstGeom>
          <a:solidFill>
            <a:srgbClr val="F379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A2CDF33-5331-8343-8BB5-9A976FB2DF79}"/>
              </a:ext>
            </a:extLst>
          </p:cNvPr>
          <p:cNvSpPr txBox="1">
            <a:spLocks/>
          </p:cNvSpPr>
          <p:nvPr/>
        </p:nvSpPr>
        <p:spPr>
          <a:xfrm>
            <a:off x="368301" y="447585"/>
            <a:ext cx="15113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OFERTA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A4C08BD-EBB6-BF7E-AF42-6310E26D6E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182" y="2084459"/>
            <a:ext cx="6215185" cy="3150140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2000" dirty="0">
                <a:effectLst/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effectLst/>
                <a:latin typeface="Century Gothic" panose="020B0502020202020204" pitchFamily="34" charset="0"/>
              </a:rPr>
              <a:t>Repete</a:t>
            </a:r>
            <a:r>
              <a:rPr lang="en-US" sz="2000" dirty="0">
                <a:effectLst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616361F-435D-9A23-F8EE-4FF49708B483}"/>
              </a:ext>
            </a:extLst>
          </p:cNvPr>
          <p:cNvSpPr txBox="1">
            <a:spLocks/>
          </p:cNvSpPr>
          <p:nvPr/>
        </p:nvSpPr>
        <p:spPr>
          <a:xfrm>
            <a:off x="214182" y="6456150"/>
            <a:ext cx="543477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“Here Is My Money” by Janet Sage, copyright © 2001 North American Division Corporation of Seventh-day Adventists. From Little Voices Praise Him, #32. Used by permission.</a:t>
            </a:r>
          </a:p>
        </p:txBody>
      </p:sp>
      <p:pic>
        <p:nvPicPr>
          <p:cNvPr id="17" name="A Minha Oferta(1)">
            <a:hlinkClick r:id="" action="ppaction://media"/>
            <a:extLst>
              <a:ext uri="{FF2B5EF4-FFF2-40B4-BE49-F238E27FC236}">
                <a16:creationId xmlns:a16="http://schemas.microsoft.com/office/drawing/2014/main" id="{2F4BDF85-D063-36BF-F67C-4A58B2407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4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A30719-16E5-8188-2B97-1C54DA6D7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4813281-B365-3CF3-6FF9-379ABADB2A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A Caixa da </a:t>
            </a:r>
            <a:r>
              <a:rPr lang="en-AU" sz="2400" b="1" dirty="0" err="1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Natureza</a:t>
            </a:r>
            <a:endParaRPr lang="en-AU" sz="2400" dirty="0">
              <a:solidFill>
                <a:srgbClr val="649A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4A19FCE8-D5AB-C6CF-E0C5-72B6B9287A6E}"/>
              </a:ext>
            </a:extLst>
          </p:cNvPr>
          <p:cNvSpPr/>
          <p:nvPr/>
        </p:nvSpPr>
        <p:spPr>
          <a:xfrm>
            <a:off x="0" y="478832"/>
            <a:ext cx="6654799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4C2F05-0CD4-CD97-0635-4AF5432AAE4B}"/>
              </a:ext>
            </a:extLst>
          </p:cNvPr>
          <p:cNvSpPr txBox="1">
            <a:spLocks/>
          </p:cNvSpPr>
          <p:nvPr/>
        </p:nvSpPr>
        <p:spPr>
          <a:xfrm>
            <a:off x="190501" y="447585"/>
            <a:ext cx="6563326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 QUE HÁ HOJE NA NOSSA CAIXA DA NATUREZA?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AA5A5A8-9083-0B66-24F0-1516B40F51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9499" y="1158863"/>
            <a:ext cx="9020277" cy="3116923"/>
          </a:xfrm>
        </p:spPr>
        <p:txBody>
          <a:bodyPr>
            <a:noAutofit/>
          </a:bodyPr>
          <a:lstStyle/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O que </a:t>
            </a:r>
            <a:r>
              <a:rPr lang="en-US" sz="3200" dirty="0" err="1">
                <a:latin typeface="Century Gothic" panose="020B0502020202020204" pitchFamily="34" charset="0"/>
              </a:rPr>
              <a:t>está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nossa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caixa</a:t>
            </a:r>
            <a:r>
              <a:rPr lang="en-US" sz="3200" dirty="0">
                <a:latin typeface="Century Gothic" panose="020B0502020202020204" pitchFamily="34" charset="0"/>
              </a:rPr>
              <a:t>? 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latin typeface="Century Gothic" panose="020B0502020202020204" pitchFamily="34" charset="0"/>
              </a:rPr>
              <a:t>descobrir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Algo que Jesus fez para </a:t>
            </a:r>
            <a:r>
              <a:rPr lang="en-US" sz="3200" dirty="0" err="1">
                <a:latin typeface="Century Gothic" panose="020B0502020202020204" pitchFamily="34" charset="0"/>
              </a:rPr>
              <a:t>mim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Azul, </a:t>
            </a:r>
            <a:r>
              <a:rPr lang="en-US" sz="3200" dirty="0" err="1">
                <a:latin typeface="Century Gothic" panose="020B0502020202020204" pitchFamily="34" charset="0"/>
              </a:rPr>
              <a:t>verde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ou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vermelho</a:t>
            </a:r>
            <a:r>
              <a:rPr lang="en-US" sz="3200" dirty="0">
                <a:latin typeface="Century Gothic" panose="020B0502020202020204" pitchFamily="34" charset="0"/>
              </a:rPr>
              <a:t>, que </a:t>
            </a:r>
            <a:r>
              <a:rPr lang="en-US" sz="3200" dirty="0" err="1">
                <a:latin typeface="Century Gothic" panose="020B0502020202020204" pitchFamily="34" charset="0"/>
              </a:rPr>
              <a:t>será</a:t>
            </a:r>
            <a:r>
              <a:rPr lang="en-US" sz="3200" dirty="0"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latin typeface="Century Gothic" panose="020B0502020202020204" pitchFamily="34" charset="0"/>
              </a:rPr>
              <a:t>enfim</a:t>
            </a:r>
            <a:r>
              <a:rPr lang="en-US" sz="3200" dirty="0">
                <a:latin typeface="Century Gothic" panose="020B0502020202020204" pitchFamily="34" charset="0"/>
              </a:rPr>
              <a:t>?</a:t>
            </a:r>
          </a:p>
          <a:p>
            <a:pPr algn="l"/>
            <a:r>
              <a:rPr lang="en-US" sz="3200" dirty="0" err="1">
                <a:latin typeface="Century Gothic" panose="020B0502020202020204" pitchFamily="34" charset="0"/>
              </a:rPr>
              <a:t>Seja</a:t>
            </a:r>
            <a:r>
              <a:rPr lang="en-US" sz="3200" dirty="0">
                <a:latin typeface="Century Gothic" panose="020B0502020202020204" pitchFamily="34" charset="0"/>
              </a:rPr>
              <a:t> o que for </a:t>
            </a:r>
            <a:r>
              <a:rPr lang="en-US" sz="3200" dirty="0" err="1">
                <a:latin typeface="Century Gothic" panose="020B0502020202020204" pitchFamily="34" charset="0"/>
              </a:rPr>
              <a:t>foi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feito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pra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ti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2782F6C-E6AB-EB2D-AF9A-9E645D22E55D}"/>
              </a:ext>
            </a:extLst>
          </p:cNvPr>
          <p:cNvSpPr txBox="1">
            <a:spLocks/>
          </p:cNvSpPr>
          <p:nvPr/>
        </p:nvSpPr>
        <p:spPr>
          <a:xfrm>
            <a:off x="819150" y="4757080"/>
            <a:ext cx="7519150" cy="3368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“Nature box”  by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Carolin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 Schmitz, copyright © 2023 General Conference Corporation® of Seventh-day Adventists.</a:t>
            </a:r>
          </a:p>
        </p:txBody>
      </p:sp>
      <p:pic>
        <p:nvPicPr>
          <p:cNvPr id="17" name="Caixa da Natureza(2)">
            <a:hlinkClick r:id="" action="ppaction://media"/>
            <a:extLst>
              <a:ext uri="{FF2B5EF4-FFF2-40B4-BE49-F238E27FC236}">
                <a16:creationId xmlns:a16="http://schemas.microsoft.com/office/drawing/2014/main" id="{F3849E9E-6012-DF18-7123-DC97A83AD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6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3202AB-79FE-C09C-86FA-74296AE1B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5627992B-4FE8-9760-2E79-85F7205B7E42}"/>
              </a:ext>
            </a:extLst>
          </p:cNvPr>
          <p:cNvSpPr txBox="1"/>
          <p:nvPr/>
        </p:nvSpPr>
        <p:spPr>
          <a:xfrm>
            <a:off x="-1" y="1536174"/>
            <a:ext cx="645160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9600" b="1" i="1" dirty="0" err="1">
                <a:solidFill>
                  <a:srgbClr val="A771AF"/>
                </a:solidFill>
                <a:effectLst/>
                <a:latin typeface="Century Gothic" panose="020B0502020202020204" pitchFamily="34" charset="0"/>
              </a:rPr>
              <a:t>Trabalho</a:t>
            </a:r>
            <a:endParaRPr lang="en-AU" sz="9600" b="1" i="1" dirty="0">
              <a:solidFill>
                <a:srgbClr val="A771AF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AU" sz="9600" b="1" i="1" dirty="0">
                <a:solidFill>
                  <a:srgbClr val="A771AF"/>
                </a:solidFill>
                <a:effectLst/>
                <a:latin typeface="Century Gothic" panose="020B0502020202020204" pitchFamily="34" charset="0"/>
              </a:rPr>
              <a:t>Manual</a:t>
            </a:r>
            <a:endParaRPr lang="en-AU" sz="9600" dirty="0">
              <a:solidFill>
                <a:srgbClr val="A771AF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847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8AFD2A54-B871-BBE3-3DFE-F190D14B40D5}"/>
              </a:ext>
            </a:extLst>
          </p:cNvPr>
          <p:cNvSpPr/>
          <p:nvPr/>
        </p:nvSpPr>
        <p:spPr>
          <a:xfrm>
            <a:off x="0" y="447585"/>
            <a:ext cx="2110946" cy="440037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B88A55E-08AB-197A-F773-646EFF1ED6BD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1458271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ADEUS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FDC40A2-DBDA-B90B-9A8E-62FEF6925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25" y="112652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 Escola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Sabatina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hegou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Agora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ao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F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im</a:t>
            </a:r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0CEC1BC-18F2-7CD3-BE96-59329C474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2108173"/>
            <a:ext cx="8280400" cy="3403986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Escola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Sabatina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chegou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agora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fim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2000" dirty="0">
                <a:effectLst/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effectLst/>
                <a:latin typeface="Century Gothic" panose="020B0502020202020204" pitchFamily="34" charset="0"/>
              </a:rPr>
              <a:t>Repete</a:t>
            </a:r>
            <a:r>
              <a:rPr lang="en-US" sz="2000" dirty="0">
                <a:effectLst/>
                <a:latin typeface="Century Gothic" panose="020B0502020202020204" pitchFamily="34" charset="0"/>
              </a:rPr>
              <a:t>)</a:t>
            </a: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49F9802-44AB-5619-C466-6FD05ABBBD77}"/>
              </a:ext>
            </a:extLst>
          </p:cNvPr>
          <p:cNvSpPr txBox="1">
            <a:spLocks/>
          </p:cNvSpPr>
          <p:nvPr/>
        </p:nvSpPr>
        <p:spPr>
          <a:xfrm>
            <a:off x="525628" y="6425909"/>
            <a:ext cx="5166835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“Sabbath School Is Over,” writer unknown, public domain. From Little Voices Praise Him, #46.</a:t>
            </a:r>
          </a:p>
        </p:txBody>
      </p:sp>
      <p:pic>
        <p:nvPicPr>
          <p:cNvPr id="17" name="A Escola Sabatina Chegou Agora ao Fim(2)">
            <a:hlinkClick r:id="" action="ppaction://media"/>
            <a:extLst>
              <a:ext uri="{FF2B5EF4-FFF2-40B4-BE49-F238E27FC236}">
                <a16:creationId xmlns:a16="http://schemas.microsoft.com/office/drawing/2014/main" id="{A3CFA155-CBB3-B4F9-FD57-A60CCC277A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6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9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AA84B-B6FF-5FEA-584A-01324F86A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458BF38-26F4-B987-88B5-7F534268CA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3178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Sempre sou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Feliz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E8EB818-2C71-581D-1F0C-82D03CC1FA55}"/>
              </a:ext>
            </a:extLst>
          </p:cNvPr>
          <p:cNvSpPr txBox="1">
            <a:spLocks/>
          </p:cNvSpPr>
          <p:nvPr/>
        </p:nvSpPr>
        <p:spPr>
          <a:xfrm>
            <a:off x="2586681" y="638844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ações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928BD1F-265F-AD76-6A76-0DB6F078C8F8}"/>
              </a:ext>
            </a:extLst>
          </p:cNvPr>
          <p:cNvSpPr txBox="1">
            <a:spLocks/>
          </p:cNvSpPr>
          <p:nvPr/>
        </p:nvSpPr>
        <p:spPr>
          <a:xfrm>
            <a:off x="3299599" y="1468291"/>
            <a:ext cx="8929012" cy="44965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latin typeface="Century Gothic"/>
              </a:rPr>
              <a:t>Por </a:t>
            </a:r>
            <a:r>
              <a:rPr lang="en-US" sz="3200" dirty="0" err="1">
                <a:latin typeface="Century Gothic"/>
              </a:rPr>
              <a:t>dentro</a:t>
            </a:r>
            <a:r>
              <a:rPr lang="en-US" sz="3200" dirty="0">
                <a:latin typeface="Century Gothic"/>
              </a:rPr>
              <a:t>, fora, no alto e </a:t>
            </a:r>
            <a:r>
              <a:rPr lang="en-US" sz="3200" dirty="0" err="1">
                <a:latin typeface="Century Gothic"/>
              </a:rPr>
              <a:t>em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baixo</a:t>
            </a:r>
            <a:r>
              <a:rPr lang="en-US" sz="3200" dirty="0">
                <a:latin typeface="Century Gothic"/>
              </a:rPr>
              <a:t>,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Sempre </a:t>
            </a:r>
            <a:r>
              <a:rPr lang="en-US" sz="3200" dirty="0" err="1">
                <a:latin typeface="Century Gothic"/>
              </a:rPr>
              <a:t>estou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feliz</a:t>
            </a:r>
            <a:r>
              <a:rPr lang="en-US" sz="3200" dirty="0">
                <a:latin typeface="Century Gothic"/>
              </a:rPr>
              <a:t>.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Por </a:t>
            </a:r>
            <a:r>
              <a:rPr lang="en-US" sz="3200" dirty="0" err="1">
                <a:latin typeface="Century Gothic"/>
              </a:rPr>
              <a:t>dentro</a:t>
            </a:r>
            <a:r>
              <a:rPr lang="en-US" sz="3200" dirty="0">
                <a:latin typeface="Century Gothic"/>
              </a:rPr>
              <a:t>, fora, no alto e </a:t>
            </a:r>
            <a:r>
              <a:rPr lang="en-US" sz="3200" dirty="0" err="1">
                <a:latin typeface="Century Gothic"/>
              </a:rPr>
              <a:t>em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baixo</a:t>
            </a:r>
            <a:r>
              <a:rPr lang="en-US" sz="3200" dirty="0">
                <a:latin typeface="Century Gothic"/>
              </a:rPr>
              <a:t>,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Sempre </a:t>
            </a:r>
            <a:r>
              <a:rPr lang="en-US" sz="3200" dirty="0" err="1">
                <a:latin typeface="Century Gothic"/>
              </a:rPr>
              <a:t>estou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feliz</a:t>
            </a:r>
            <a:r>
              <a:rPr lang="en-US" sz="3200" dirty="0">
                <a:latin typeface="Century Gothic"/>
              </a:rPr>
              <a:t>.</a:t>
            </a:r>
          </a:p>
          <a:p>
            <a:pPr algn="l">
              <a:buNone/>
            </a:pPr>
            <a:r>
              <a:rPr lang="en-US" sz="3200" dirty="0" err="1">
                <a:latin typeface="Century Gothic"/>
              </a:rPr>
              <a:t>Aqui</a:t>
            </a:r>
            <a:r>
              <a:rPr lang="en-US" sz="3200" dirty="0">
                <a:latin typeface="Century Gothic"/>
              </a:rPr>
              <a:t> Jesus </a:t>
            </a:r>
            <a:r>
              <a:rPr lang="en-US" sz="3200" dirty="0" err="1">
                <a:latin typeface="Century Gothic"/>
              </a:rPr>
              <a:t>entrou</a:t>
            </a:r>
            <a:r>
              <a:rPr lang="en-US" sz="3200" dirty="0">
                <a:latin typeface="Century Gothic"/>
              </a:rPr>
              <a:t>, meu </a:t>
            </a:r>
            <a:r>
              <a:rPr lang="en-US" sz="3200" dirty="0" err="1">
                <a:latin typeface="Century Gothic"/>
              </a:rPr>
              <a:t>coração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limpou</a:t>
            </a:r>
            <a:r>
              <a:rPr lang="en-US" sz="3200" dirty="0">
                <a:latin typeface="Century Gothic"/>
              </a:rPr>
              <a:t>.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Por </a:t>
            </a:r>
            <a:r>
              <a:rPr lang="en-US" sz="3200" dirty="0" err="1">
                <a:latin typeface="Century Gothic"/>
              </a:rPr>
              <a:t>dentro</a:t>
            </a:r>
            <a:r>
              <a:rPr lang="en-US" sz="3200" dirty="0">
                <a:latin typeface="Century Gothic"/>
              </a:rPr>
              <a:t>, fora, no alto e </a:t>
            </a:r>
            <a:r>
              <a:rPr lang="en-US" sz="3200" dirty="0" err="1">
                <a:latin typeface="Century Gothic"/>
              </a:rPr>
              <a:t>em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baixo</a:t>
            </a:r>
            <a:r>
              <a:rPr lang="en-US" sz="3200" dirty="0">
                <a:latin typeface="Century Gothic"/>
              </a:rPr>
              <a:t>,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Sempre </a:t>
            </a:r>
            <a:r>
              <a:rPr lang="en-US" sz="3200" dirty="0" err="1">
                <a:latin typeface="Century Gothic"/>
              </a:rPr>
              <a:t>estou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feliz</a:t>
            </a:r>
            <a:r>
              <a:rPr lang="en-US" sz="3200" dirty="0">
                <a:latin typeface="Century Gothic"/>
              </a:rPr>
              <a:t>.</a:t>
            </a:r>
            <a:br>
              <a:rPr lang="en-US" sz="3200" dirty="0">
                <a:latin typeface="Century Gothic"/>
              </a:rPr>
            </a:br>
            <a:br>
              <a:rPr lang="en-US" sz="3200" dirty="0">
                <a:latin typeface="Century Gothic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F194D9-F3AC-8107-0B66-CA34828C5B79}"/>
              </a:ext>
            </a:extLst>
          </p:cNvPr>
          <p:cNvSpPr txBox="1">
            <a:spLocks/>
          </p:cNvSpPr>
          <p:nvPr/>
        </p:nvSpPr>
        <p:spPr>
          <a:xfrm>
            <a:off x="2854712" y="6411951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">
                <a:effectLst/>
                <a:latin typeface="Century Gothic" panose="020B0502020202020204" pitchFamily="34" charset="0"/>
              </a:rPr>
              <a:t>“Happy All the Time” in public domain.</a:t>
            </a:r>
          </a:p>
        </p:txBody>
      </p:sp>
      <p:pic>
        <p:nvPicPr>
          <p:cNvPr id="13" name="Sempre Estou Feliz">
            <a:hlinkClick r:id="" action="ppaction://media"/>
            <a:extLst>
              <a:ext uri="{FF2B5EF4-FFF2-40B4-BE49-F238E27FC236}">
                <a16:creationId xmlns:a16="http://schemas.microsoft.com/office/drawing/2014/main" id="{867C36D3-755B-D482-32CA-53CCFE0D2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7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2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8056B4-4A69-3E91-9AC9-31D92AD0B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43F69B0-47AF-1316-5A6A-108E8EE79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3751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-O,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A124032-D616-D10F-7B50-A019CCC11253}"/>
              </a:ext>
            </a:extLst>
          </p:cNvPr>
          <p:cNvSpPr txBox="1">
            <a:spLocks/>
          </p:cNvSpPr>
          <p:nvPr/>
        </p:nvSpPr>
        <p:spPr>
          <a:xfrm>
            <a:off x="3102220" y="1154412"/>
            <a:ext cx="9144000" cy="561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Louvai-O,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Louvai-O,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pic>
        <p:nvPicPr>
          <p:cNvPr id="9" name="Louvai-O, Louvai-O(1)">
            <a:hlinkClick r:id="" action="ppaction://media"/>
            <a:extLst>
              <a:ext uri="{FF2B5EF4-FFF2-40B4-BE49-F238E27FC236}">
                <a16:creationId xmlns:a16="http://schemas.microsoft.com/office/drawing/2014/main" id="{3384810C-DB7B-3DCE-D542-961745072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7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6C69B3-2488-9CD3-B21A-FD1BF1CE5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5AEFA7D-2136-8CCF-5D78-AE3001890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3751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-O,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CC647D4-DF2C-D23D-F1FA-91C165C14D79}"/>
              </a:ext>
            </a:extLst>
          </p:cNvPr>
          <p:cNvSpPr txBox="1">
            <a:spLocks/>
          </p:cNvSpPr>
          <p:nvPr/>
        </p:nvSpPr>
        <p:spPr>
          <a:xfrm>
            <a:off x="3102220" y="1154412"/>
            <a:ext cx="9144000" cy="561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Amai-O,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amai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Amai-O,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amai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Louvai-O,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adorai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Louvai-O,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adorai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257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4093C1-9F9C-EC9B-C846-D550840DC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4EF8B76-E1D0-A056-4D4C-B0CE6A4425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5535" y="449649"/>
            <a:ext cx="1914457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Bolhas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07E4A6A-BA23-5949-B1AA-035327CD6FBC}"/>
              </a:ext>
            </a:extLst>
          </p:cNvPr>
          <p:cNvSpPr txBox="1">
            <a:spLocks/>
          </p:cNvSpPr>
          <p:nvPr/>
        </p:nvSpPr>
        <p:spPr>
          <a:xfrm>
            <a:off x="2524897" y="632328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bolhas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31151E7-35A7-A15E-29BA-12A087196DEA}"/>
              </a:ext>
            </a:extLst>
          </p:cNvPr>
          <p:cNvSpPr txBox="1">
            <a:spLocks/>
          </p:cNvSpPr>
          <p:nvPr/>
        </p:nvSpPr>
        <p:spPr>
          <a:xfrm>
            <a:off x="4021932" y="2148848"/>
            <a:ext cx="6471205" cy="25603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brinco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Jesus ama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lindas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coisas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Porque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fez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4780B3D-86E8-158D-73ED-B7C06F9C60A7}"/>
              </a:ext>
            </a:extLst>
          </p:cNvPr>
          <p:cNvSpPr txBox="1">
            <a:spLocks/>
          </p:cNvSpPr>
          <p:nvPr/>
        </p:nvSpPr>
        <p:spPr>
          <a:xfrm>
            <a:off x="2882541" y="641811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“Bubbles” by Janet Sage, © 1990, North America Division Corporation of Seventh-day Adventists ®. From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Little Voices Praise Him, #157. Used by permission.</a:t>
            </a:r>
          </a:p>
        </p:txBody>
      </p:sp>
      <p:pic>
        <p:nvPicPr>
          <p:cNvPr id="13" name="Bolhas">
            <a:hlinkClick r:id="" action="ppaction://media"/>
            <a:extLst>
              <a:ext uri="{FF2B5EF4-FFF2-40B4-BE49-F238E27FC236}">
                <a16:creationId xmlns:a16="http://schemas.microsoft.com/office/drawing/2014/main" id="{D931AF2F-DF5B-321B-E5F5-70E9F0F9B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2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96CFE-094C-CCC7-488D-C8F3AF4A9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0D72ECE-7CC3-BDBF-C844-0EFEE4D41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4962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Sou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cuidado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por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605916A-DBE6-C714-BF99-EFFCBBC5DAAC}"/>
              </a:ext>
            </a:extLst>
          </p:cNvPr>
          <p:cNvSpPr txBox="1">
            <a:spLocks/>
          </p:cNvSpPr>
          <p:nvPr/>
        </p:nvSpPr>
        <p:spPr>
          <a:xfrm>
            <a:off x="2574324" y="6338726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frutas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e legumes de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brincar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72ED599-F2DE-D573-B0DD-429D517F11B4}"/>
              </a:ext>
            </a:extLst>
          </p:cNvPr>
          <p:cNvSpPr txBox="1">
            <a:spLocks/>
          </p:cNvSpPr>
          <p:nvPr/>
        </p:nvSpPr>
        <p:spPr>
          <a:xfrm>
            <a:off x="4376057" y="937931"/>
            <a:ext cx="7436497" cy="5196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Sou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cuidado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Sou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cuidado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Jesus.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Obrigado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Pai.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confia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também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154681-7AC1-1E22-B9B2-D05AA9FFE562}"/>
              </a:ext>
            </a:extLst>
          </p:cNvPr>
          <p:cNvSpPr txBox="1">
            <a:spLocks/>
          </p:cNvSpPr>
          <p:nvPr/>
        </p:nvSpPr>
        <p:spPr>
          <a:xfrm>
            <a:off x="2882541" y="641811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“All Our Needs” by Carolyn Berge, © 1995, Group Publishing, Inc. From Little Voices Praise Him, #85.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Used by permission.</a:t>
            </a:r>
          </a:p>
        </p:txBody>
      </p:sp>
      <p:pic>
        <p:nvPicPr>
          <p:cNvPr id="13" name="Sou Cuidado por Jesus(2)">
            <a:hlinkClick r:id="" action="ppaction://media"/>
            <a:extLst>
              <a:ext uri="{FF2B5EF4-FFF2-40B4-BE49-F238E27FC236}">
                <a16:creationId xmlns:a16="http://schemas.microsoft.com/office/drawing/2014/main" id="{D7E109CB-8DB3-A4D3-02E2-5066C65ED1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9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34F8F3-F2BC-4409-5D88-460BD7891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DB332418-75C4-353B-016D-620CFEBF7D5D}"/>
              </a:ext>
            </a:extLst>
          </p:cNvPr>
          <p:cNvSpPr txBox="1">
            <a:spLocks/>
          </p:cNvSpPr>
          <p:nvPr/>
        </p:nvSpPr>
        <p:spPr>
          <a:xfrm>
            <a:off x="2574324" y="6408352"/>
            <a:ext cx="9144000" cy="28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almofadas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pequenas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88174E9-3B39-3CE2-6AB7-CDB054F67C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7892" y="449650"/>
            <a:ext cx="9144000" cy="352486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u="none" strike="noStrike" dirty="0">
                <a:solidFill>
                  <a:srgbClr val="D34C5E"/>
                </a:solidFill>
                <a:latin typeface="Century Gothic" panose="020B0502020202020204" pitchFamily="34" charset="0"/>
              </a:rPr>
              <a:t>Deus </a:t>
            </a:r>
            <a:r>
              <a:rPr lang="en-AU" sz="2400" b="1" u="none" strike="noStrike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comigo</a:t>
            </a:r>
            <a:r>
              <a:rPr lang="en-AU" sz="2400" b="1" u="none" strike="noStrike" dirty="0">
                <a:solidFill>
                  <a:srgbClr val="D34C5E"/>
                </a:solidFill>
                <a:latin typeface="Century Gothic" panose="020B0502020202020204" pitchFamily="34" charset="0"/>
              </a:rPr>
              <a:t> sempre </a:t>
            </a:r>
            <a:r>
              <a:rPr lang="en-AU" sz="2400" b="1" u="none" strike="noStrike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está</a:t>
            </a:r>
            <a:endParaRPr lang="en-AU" sz="10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AACF9EA-D220-FB43-E917-59D2A8432F53}"/>
              </a:ext>
            </a:extLst>
          </p:cNvPr>
          <p:cNvSpPr txBox="1">
            <a:spLocks/>
          </p:cNvSpPr>
          <p:nvPr/>
        </p:nvSpPr>
        <p:spPr>
          <a:xfrm>
            <a:off x="4381500" y="963986"/>
            <a:ext cx="6204974" cy="5331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endParaRPr lang="en-US" sz="28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acordo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brincar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Deus.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endParaRPr lang="en-US" sz="28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durmo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ali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Deus.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 err="1">
                <a:latin typeface="Century Gothic" panose="020B0502020202020204" pitchFamily="34" charset="0"/>
              </a:rPr>
              <a:t>Confio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latin typeface="Century Gothic" panose="020B0502020202020204" pitchFamily="34" charset="0"/>
              </a:rPr>
              <a:t>em</a:t>
            </a:r>
            <a:r>
              <a:rPr lang="en-US" sz="2800" dirty="0">
                <a:latin typeface="Century Gothic" panose="020B0502020202020204" pitchFamily="34" charset="0"/>
              </a:rPr>
              <a:t> Deus. </a:t>
            </a:r>
            <a:endParaRPr lang="en-US" sz="2800" dirty="0">
              <a:effectLst/>
              <a:latin typeface="Century Gothic" panose="020B0502020202020204" pitchFamily="34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F3E4254-A2F4-4EB9-414B-B02F65823C2A}"/>
              </a:ext>
            </a:extLst>
          </p:cNvPr>
          <p:cNvSpPr txBox="1">
            <a:spLocks/>
          </p:cNvSpPr>
          <p:nvPr/>
        </p:nvSpPr>
        <p:spPr>
          <a:xfrm>
            <a:off x="2759880" y="6427884"/>
            <a:ext cx="9125413" cy="2653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">
                <a:effectLst/>
                <a:latin typeface="Century Gothic" panose="020B0502020202020204" pitchFamily="34" charset="0"/>
              </a:rPr>
              <a:t>Copyright © 2024 General Conference Corporation® of Seventh-day Adventists</a:t>
            </a:r>
          </a:p>
        </p:txBody>
      </p:sp>
      <p:pic>
        <p:nvPicPr>
          <p:cNvPr id="13" name="Deus Comigo Sempre Está(1)">
            <a:hlinkClick r:id="" action="ppaction://media"/>
            <a:extLst>
              <a:ext uri="{FF2B5EF4-FFF2-40B4-BE49-F238E27FC236}">
                <a16:creationId xmlns:a16="http://schemas.microsoft.com/office/drawing/2014/main" id="{8249C493-F1FF-8DF2-0EDB-BA11F76E34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65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4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0DB640-D89F-9496-8D1E-C04269266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5CCDC25-DEDA-D2EB-D531-81FCB51FA0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4389" y="48191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Deus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vê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-me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102045A-06E8-D346-E840-7E49C500D885}"/>
              </a:ext>
            </a:extLst>
          </p:cNvPr>
          <p:cNvSpPr txBox="1">
            <a:spLocks/>
          </p:cNvSpPr>
          <p:nvPr/>
        </p:nvSpPr>
        <p:spPr>
          <a:xfrm>
            <a:off x="2599038" y="6310930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binóculos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de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brincar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A1E2618-C460-D5E3-AF93-9877DD166911}"/>
              </a:ext>
            </a:extLst>
          </p:cNvPr>
          <p:cNvSpPr txBox="1">
            <a:spLocks/>
          </p:cNvSpPr>
          <p:nvPr/>
        </p:nvSpPr>
        <p:spPr>
          <a:xfrm>
            <a:off x="3833391" y="1332087"/>
            <a:ext cx="6675293" cy="45370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latin typeface="Century Gothic" panose="020B0502020202020204" pitchFamily="34" charset="0"/>
              </a:rPr>
              <a:t>trabalh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latin typeface="Century Gothic" panose="020B0502020202020204" pitchFamily="34" charset="0"/>
              </a:rPr>
              <a:t>jog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cantar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canção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 err="1">
                <a:latin typeface="Century Gothic" panose="020B0502020202020204" pitchFamily="34" charset="0"/>
              </a:rPr>
              <a:t>Sozinho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caminhar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correr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triste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feliz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sou.</a:t>
            </a: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7F74156-50A3-E4EB-3A88-743BB2F82265}"/>
              </a:ext>
            </a:extLst>
          </p:cNvPr>
          <p:cNvSpPr txBox="1">
            <a:spLocks/>
          </p:cNvSpPr>
          <p:nvPr/>
        </p:nvSpPr>
        <p:spPr>
          <a:xfrm>
            <a:off x="2759880" y="642788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“God Sees me” by Rebecca Edwards-Lesser, © 1962, Review and Herald® Publishing Association. From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Little Voices Praise Him, #89. Used by permission.</a:t>
            </a:r>
          </a:p>
        </p:txBody>
      </p:sp>
      <p:pic>
        <p:nvPicPr>
          <p:cNvPr id="13" name="Deus Vê-me">
            <a:hlinkClick r:id="" action="ppaction://media"/>
            <a:extLst>
              <a:ext uri="{FF2B5EF4-FFF2-40B4-BE49-F238E27FC236}">
                <a16:creationId xmlns:a16="http://schemas.microsoft.com/office/drawing/2014/main" id="{4E2E09FC-746E-14F8-3882-706E97BF69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0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1055</Words>
  <Application>Microsoft Office PowerPoint</Application>
  <PresentationFormat>Ecrã Panorâmico</PresentationFormat>
  <Paragraphs>201</Paragraphs>
  <Slides>23</Slides>
  <Notes>5</Notes>
  <HiddenSlides>0</HiddenSlides>
  <MMClips>14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23</vt:i4>
      </vt:variant>
    </vt:vector>
  </HeadingPairs>
  <TitlesOfParts>
    <vt:vector size="31" baseType="lpstr">
      <vt:lpstr>Aptos</vt:lpstr>
      <vt:lpstr>Aptos Display</vt:lpstr>
      <vt:lpstr>Arial</vt:lpstr>
      <vt:lpstr>Arial Rounded MT Bold</vt:lpstr>
      <vt:lpstr>Century Gothic</vt:lpstr>
      <vt:lpstr>Helvetica</vt:lpstr>
      <vt:lpstr>Times New Roman</vt:lpstr>
      <vt:lpstr>Office Theme</vt:lpstr>
      <vt:lpstr>Apresentação do PowerPoint</vt:lpstr>
      <vt:lpstr>Canção do tic-tac</vt:lpstr>
      <vt:lpstr>Sempre sou Feliz</vt:lpstr>
      <vt:lpstr>Louvai-O, louvai-O</vt:lpstr>
      <vt:lpstr>Louvai-O, louvai-O</vt:lpstr>
      <vt:lpstr>Bolhas</vt:lpstr>
      <vt:lpstr>Sou cuidado por Jesus</vt:lpstr>
      <vt:lpstr>Deus comigo sempre está</vt:lpstr>
      <vt:lpstr>Deus vê-me</vt:lpstr>
      <vt:lpstr>No meu Coração</vt:lpstr>
      <vt:lpstr>Dobro os meus Joelhos</vt:lpstr>
      <vt:lpstr>Dobro os meus Joelhos</vt:lpstr>
      <vt:lpstr>Eu abro a Bíblia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minha oferta</vt:lpstr>
      <vt:lpstr>A Caixa da Natureza</vt:lpstr>
      <vt:lpstr>Apresentação do PowerPoint</vt:lpstr>
      <vt:lpstr>A Escola Sabatina Chegou Agora ao Fim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Megan Betteridge</dc:creator>
  <cp:lastModifiedBy>Manuela Teles</cp:lastModifiedBy>
  <cp:revision>45</cp:revision>
  <dcterms:created xsi:type="dcterms:W3CDTF">2025-03-02T08:19:28Z</dcterms:created>
  <dcterms:modified xsi:type="dcterms:W3CDTF">2026-06-05T22:51:38Z</dcterms:modified>
</cp:coreProperties>
</file>