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28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A0CF9-1E63-824D-A107-A8280FE5F281}" v="1" dt="2026-05-22T10:31:59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/>
    <p:restoredTop sz="94710"/>
  </p:normalViewPr>
  <p:slideViewPr>
    <p:cSldViewPr snapToGrid="0">
      <p:cViewPr varScale="1">
        <p:scale>
          <a:sx n="65" d="100"/>
          <a:sy n="65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9D75-8951-CF42-B757-1B80811EEC1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A39C-405A-634F-9263-80061BE393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688153-A84D-5791-E958-5B0CAEA47A0A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B1F07F-27D9-ED3D-F651-0CC4D2D4B02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04CC18-C8FE-7018-8503-E152B028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BC46CD-F636-6A29-CE42-CED82BB2F6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721701-646E-B053-5B0D-85D31463ED0C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45A27-6274-7347-9CB3-F48BE2B0CB9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0801F3F-0CF8-7106-167A-CC08EFBE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755A0B-4508-A120-F62D-7D9BEC9BE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61978EC-91FD-E21F-86D5-CDDD54ED2C6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B13AE-246E-E5F7-2F1A-55864AC02A1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E7B70B-CB70-4291-AAFF-00525985A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D14B961-EE60-71F2-FEBF-842B6305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2883F1-7135-F757-6CA7-56C8565ED6D0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4B667C-42A7-D4AB-C195-546CC746BB7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33E888-4974-60DD-D8C6-B2173C73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B91D71E1-DBD5-45BC-816C-3533D0B370C7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AD8E42-DFEB-24CA-1CEE-FCCE48B1E6D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A64674-996D-DF2B-48AF-F534984B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BA3684-6DEB-AD56-CA01-66668171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BF9CE7-38F6-37F6-E176-610003C6C79E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E5613F-164A-86B9-C386-BDBF7A3423AD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5675BC-1578-C793-4808-65E1A87D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0CD602-0425-586D-9C3F-60BF6CE1D2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89F4236-1714-952D-C10B-B7968A66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nadar, água, captura de ecrã&#10;&#10;Descrição gerada automaticamente">
            <a:extLst>
              <a:ext uri="{FF2B5EF4-FFF2-40B4-BE49-F238E27FC236}">
                <a16:creationId xmlns:a16="http://schemas.microsoft.com/office/drawing/2014/main" id="{26EDF237-4D49-F442-6F1E-4DC29D3BD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carrying a large object&#10;&#10;Description automatically generated">
            <a:extLst>
              <a:ext uri="{FF2B5EF4-FFF2-40B4-BE49-F238E27FC236}">
                <a16:creationId xmlns:a16="http://schemas.microsoft.com/office/drawing/2014/main" id="{566923A8-19B5-83A0-725A-2DDF78E2E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3" t="1244" r="2173" b="1485"/>
          <a:stretch/>
        </p:blipFill>
        <p:spPr>
          <a:xfrm>
            <a:off x="3719464" y="0"/>
            <a:ext cx="4753071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396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and a child praying&#10;&#10;Description automatically generated">
            <a:extLst>
              <a:ext uri="{FF2B5EF4-FFF2-40B4-BE49-F238E27FC236}">
                <a16:creationId xmlns:a16="http://schemas.microsoft.com/office/drawing/2014/main" id="{22FD40BA-D475-571A-B6B5-7F63403AA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5" t="1321" r="1456" b="1224"/>
          <a:stretch/>
        </p:blipFill>
        <p:spPr>
          <a:xfrm>
            <a:off x="1291911" y="-8408"/>
            <a:ext cx="9608177" cy="68748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58839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in a pink robe and a group of people&#10;&#10;Description automatically generated">
            <a:extLst>
              <a:ext uri="{FF2B5EF4-FFF2-40B4-BE49-F238E27FC236}">
                <a16:creationId xmlns:a16="http://schemas.microsoft.com/office/drawing/2014/main" id="{47BF5DF6-929E-BE16-A843-196314E21A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9" t="1321" r="1176" b="1811"/>
          <a:stretch/>
        </p:blipFill>
        <p:spPr>
          <a:xfrm>
            <a:off x="1295399" y="0"/>
            <a:ext cx="9601201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3402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in white robes&#10;&#10;Description automatically generated">
            <a:extLst>
              <a:ext uri="{FF2B5EF4-FFF2-40B4-BE49-F238E27FC236}">
                <a16:creationId xmlns:a16="http://schemas.microsoft.com/office/drawing/2014/main" id="{2919176A-D0CE-623E-3E8A-1CDBED1D6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0" t="1125" r="2480" b="1223"/>
          <a:stretch/>
        </p:blipFill>
        <p:spPr>
          <a:xfrm>
            <a:off x="3759607" y="0"/>
            <a:ext cx="4672785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1377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1689D9D-A8D6-1194-D39A-3EBE96C88385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42A9DFC-9FCC-E629-AF29-49FF28BF56CC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E5BB49-000A-4740-ABB0-EC9C67ADBB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9D6703BF-773F-4686-23FD-5534EDCF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D9050B-2BD0-A5D0-57DE-9DFADAFFC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EF7648-902D-C811-9A2C-E36F080782A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D3C2B8-E330-5760-1124-F7B71E1389B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EBA1E8-2E83-3EC5-54B2-A50F72C85DA3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52629A-BA3E-03A2-EC2E-DA299DBA560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8190C3-1C13-EE3F-8ED3-20CEE3C85FF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D71F223-FE96-E97D-FA6A-DAF82BD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1D2F21-B912-2665-D9A1-DBFAD53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42C2149-3E92-8486-FC3F-8358BD231F7B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2CDF33-5331-8343-8BB5-9A976FB2DF79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A4C08BD-EBB6-BF7E-AF42-6310E26D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16361F-435D-9A23-F8EE-4FF49708B48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F4BDF85-D063-36BF-F67C-4A58B240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13281-B365-3CF3-6FF9-379ABADB2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A19FCE8-D5AB-C6CF-E0C5-72B6B9287A6E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4C2F05-0CD4-CD97-0635-4AF5432AAE4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A5A5A8-9083-0B66-24F0-1516B40F5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782F6C-E6AB-EB2D-AF9A-9E645D22E55D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F3849E9E-6012-DF18-7123-DC97A83A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627992B-4FE8-9760-2E79-85F7205B7E42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FD2A54-B871-BBE3-3DFE-F190D14B40D5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88A55E-08AB-197A-F773-646EFF1ED6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DC40A2-DBDA-B90B-9A8E-62FEF692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CEC1BC-18F2-7CD3-BE96-59329C47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9F9802-44AB-5619-C466-6FD05ABBBD7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A3CFA155-CBB3-B4F9-FD57-A60CCC27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8BF38-26F4-B987-88B5-7F534268C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8EB818-2C71-581D-1F0C-82D03CC1FA5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28BD1F-265F-AD76-6A76-0DB6F078C8F8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F194D9-F3AC-8107-0B66-CA34828C5B79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867C36D3-755B-D482-32CA-53CCFE0D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F69B0-47AF-1316-5A6A-108E8EE7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24032-D616-D10F-7B50-A019CCC11253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3384810C-DB7B-3DCE-D542-96174507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AEFA7D-2136-8CCF-5D78-AE300189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CC647D4-DF2C-D23D-F1FA-91C165C14D7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EF8B76-E1D0-A056-4D4C-B0CE6A4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7E4A6A-BA23-5949-B1AA-035327CD6FBC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1151E7-35A7-A15E-29BA-12A087196DEA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80B3D-86E8-158D-73ED-B7C06F9C60A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D931AF2F-DF5B-321B-E5F5-70E9F0F9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72ECE-7CC3-BDBF-C844-0EFEE4D4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5916A-DBE6-C714-BF99-EFFCBBC5DAAC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2ED599-F2DE-D573-B0DD-429D517F11B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154681-7AC1-1E22-B9B2-D05AA9FFE5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7E109CB-8DB3-A4D3-02E2-5066C65E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B332418-75C4-353B-016D-620CFEBF7D5D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174E9-3B39-3CE2-6AB7-CDB054F6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ACF9EA-D220-FB43-E917-59D2A8432F53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3E4254-A2F4-4EB9-414B-B02F65823C2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8249C493-F1FF-8DF2-0EDB-BA11F76E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CCDC25-DEDA-D2EB-D531-81FCB51F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02045A-06E8-D346-E840-7E49C500D885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1E2618-C460-D5E3-AF93-9877DD16691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F74156-50A3-E4EB-3A88-743BB2F8226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E2E09FC-746E-14F8-3882-706E97BF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45</cp:revision>
  <dcterms:created xsi:type="dcterms:W3CDTF">2025-03-02T08:19:28Z</dcterms:created>
  <dcterms:modified xsi:type="dcterms:W3CDTF">2026-06-05T22:32:41Z</dcterms:modified>
</cp:coreProperties>
</file>