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28" r:id="rId6"/>
    <p:sldId id="262" r:id="rId7"/>
    <p:sldId id="263" r:id="rId8"/>
    <p:sldId id="264" r:id="rId9"/>
    <p:sldId id="265" r:id="rId10"/>
    <p:sldId id="266" r:id="rId11"/>
    <p:sldId id="327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274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3C0BCA-19C3-5A48-BC84-B444101FC928}" v="1" dt="2026-05-22T10:27:48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4"/>
    <p:restoredTop sz="94710"/>
  </p:normalViewPr>
  <p:slideViewPr>
    <p:cSldViewPr snapToGrid="0">
      <p:cViewPr varScale="1">
        <p:scale>
          <a:sx n="65" d="100"/>
          <a:sy n="65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E9D75-8951-CF42-B757-1B80811EEC18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FA39C-405A-634F-9263-80061BE393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9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F688153-A84D-5791-E958-5B0CAEA47A0A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BB1F07F-27D9-ED3D-F651-0CC4D2D4B027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04CC18-C8FE-7018-8503-E152B0289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BBC46CD-F636-6A29-CE42-CED82BB2F650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0721701-646E-B053-5B0D-85D31463ED0C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945A27-6274-7347-9CB3-F48BE2B0CB9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00801F3F-0CF8-7106-167A-CC08EFBE6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7755A0B-4508-A120-F62D-7D9BEC9BE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061978EC-91FD-E21F-86D5-CDDD54ED2C68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BB13AE-246E-E5F7-2F1A-55864AC02A12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7E7B70B-CB70-4291-AAFF-00525985A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BD14B961-EE60-71F2-FEBF-842B6305A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82883F1-7135-F757-6CA7-56C8565ED6D0}"/>
              </a:ext>
            </a:extLst>
          </p:cNvPr>
          <p:cNvSpPr txBox="1">
            <a:spLocks/>
          </p:cNvSpPr>
          <p:nvPr/>
        </p:nvSpPr>
        <p:spPr>
          <a:xfrm>
            <a:off x="873208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4B667C-42A7-D4AB-C195-546CC746BB7E}"/>
              </a:ext>
            </a:extLst>
          </p:cNvPr>
          <p:cNvSpPr txBox="1">
            <a:spLocks/>
          </p:cNvSpPr>
          <p:nvPr/>
        </p:nvSpPr>
        <p:spPr>
          <a:xfrm>
            <a:off x="1040635" y="4672118"/>
            <a:ext cx="5979925" cy="3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“When It's Time to Pray” by Janet Sage, copyright © 2001 North American Division Corporation of Seventh-day Adventists. From Little Voices Praise Him, #17. Used by permission.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33E888-4974-60DD-D8C6-B2173C73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B91D71E1-DBD5-45BC-816C-3533D0B370C7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AD8E42-DFEB-24CA-1CEE-FCCE48B1E6D1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3A64674-996D-DF2B-48AF-F534984BD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ABA3684-6DEB-AD56-CA01-666681713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BF9CE7-38F6-37F6-E176-610003C6C79E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EE5613F-164A-86B9-C386-BDBF7A3423AD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5675BC-1578-C793-4808-65E1A87D5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0CD602-0425-586D-9C3F-60BF6CE1D2D9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889F4236-1714-952D-C10B-B7968A663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, design gráfico, design&#10;&#10;Descrição gerada automaticamente">
            <a:extLst>
              <a:ext uri="{FF2B5EF4-FFF2-40B4-BE49-F238E27FC236}">
                <a16:creationId xmlns:a16="http://schemas.microsoft.com/office/drawing/2014/main" id="{A3632B55-F60C-F2DD-948B-B9170E3DE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C09A8419-FE44-B080-CA02-ACB2D9DF7D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2" t="981" r="406" b="903"/>
          <a:stretch/>
        </p:blipFill>
        <p:spPr>
          <a:xfrm>
            <a:off x="3664772" y="-24449"/>
            <a:ext cx="4862455" cy="69068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1155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standing in front of a wooden box&#10;&#10;Description automatically generated">
            <a:extLst>
              <a:ext uri="{FF2B5EF4-FFF2-40B4-BE49-F238E27FC236}">
                <a16:creationId xmlns:a16="http://schemas.microsoft.com/office/drawing/2014/main" id="{D5B90E95-CC9A-8FA3-B3D7-53D1B224F9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" t="1254" r="285" b="1063"/>
          <a:stretch/>
        </p:blipFill>
        <p:spPr>
          <a:xfrm>
            <a:off x="1243897" y="-1"/>
            <a:ext cx="9704205" cy="68580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99209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ith babies and a person in a robe&#10;&#10;Description automatically generated">
            <a:extLst>
              <a:ext uri="{FF2B5EF4-FFF2-40B4-BE49-F238E27FC236}">
                <a16:creationId xmlns:a16="http://schemas.microsoft.com/office/drawing/2014/main" id="{66E54432-0719-F228-C0A9-EA96C8DA7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" t="1062" r="565" b="675"/>
          <a:stretch/>
        </p:blipFill>
        <p:spPr>
          <a:xfrm>
            <a:off x="1259541" y="-14017"/>
            <a:ext cx="9672918" cy="688603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06936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holding a group of children&#10;&#10;Description automatically generated">
            <a:extLst>
              <a:ext uri="{FF2B5EF4-FFF2-40B4-BE49-F238E27FC236}">
                <a16:creationId xmlns:a16="http://schemas.microsoft.com/office/drawing/2014/main" id="{91156D6A-63B4-7D8E-73B9-47ADE78E2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1" t="1062" r="564" b="675"/>
          <a:stretch/>
        </p:blipFill>
        <p:spPr>
          <a:xfrm>
            <a:off x="3679888" y="-12394"/>
            <a:ext cx="4832223" cy="68703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83079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1689D9D-A8D6-1194-D39A-3EBE96C88385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42A9DFC-9FCC-E629-AF29-49FF28BF56CC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E5BB49-000A-4740-ABB0-EC9C67ADBB7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9D6703BF-773F-4686-23FD-5534EDCFC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D9050B-2BD0-A5D0-57DE-9DFADAFFC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9EF7648-902D-C811-9A2C-E36F080782A5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B8D3C2B8-E330-5760-1124-F7B71E1389B7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DEBA1E8-2E83-3EC5-54B2-A50F72C85DA3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252629A-BA3E-03A2-EC2E-DA299DBA560B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5947337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D8190C3-1C13-EE3F-8ED3-20CEE3C85FFB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ED71F223-FE96-E97D-FA6A-DAF82BD8D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16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51D2F21-B912-2665-D9A1-DBFAD53B7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842C2149-3E92-8486-FC3F-8358BD231F7B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2CDF33-5331-8343-8BB5-9A976FB2DF79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A4C08BD-EBB6-BF7E-AF42-6310E26D6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16361F-435D-9A23-F8EE-4FF49708B483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2F4BDF85-D063-36BF-F67C-4A58B2407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4813281-B365-3CF3-6FF9-379ABADB2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4A19FCE8-D5AB-C6CF-E0C5-72B6B9287A6E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4C2F05-0CD4-CD97-0635-4AF5432AAE4B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AA5A5A8-9083-0B66-24F0-1516B40F5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782F6C-E6AB-EB2D-AF9A-9E645D22E55D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F3849E9E-6012-DF18-7123-DC97A83AD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5627992B-4FE8-9760-2E79-85F7205B7E42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AFD2A54-B871-BBE3-3DFE-F190D14B40D5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88A55E-08AB-197A-F773-646EFF1ED6B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DC40A2-DBDA-B90B-9A8E-62FEF692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0CEC1BC-18F2-7CD3-BE96-59329C47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9F9802-44AB-5619-C466-6FD05ABBBD77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A3CFA155-CBB3-B4F9-FD57-A60CCC277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58BF38-26F4-B987-88B5-7F534268C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8EB818-2C71-581D-1F0C-82D03CC1FA55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928BD1F-265F-AD76-6A76-0DB6F078C8F8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F194D9-F3AC-8107-0B66-CA34828C5B79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3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867C36D3-755B-D482-32CA-53CCFE0D2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43F69B0-47AF-1316-5A6A-108E8EE79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124032-D616-D10F-7B50-A019CCC11253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3384810C-DB7B-3DCE-D542-96174507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5AEFA7D-2136-8CCF-5D78-AE3001890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CC647D4-DF2C-D23D-F1FA-91C165C14D79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EF8B76-E1D0-A056-4D4C-B0CE6A442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07E4A6A-BA23-5949-B1AA-035327CD6FBC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1151E7-35A7-A15E-29BA-12A087196DEA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780B3D-86E8-158D-73ED-B7C06F9C60A7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3" name="Bolhas">
            <a:hlinkClick r:id="" action="ppaction://media"/>
            <a:extLst>
              <a:ext uri="{FF2B5EF4-FFF2-40B4-BE49-F238E27FC236}">
                <a16:creationId xmlns:a16="http://schemas.microsoft.com/office/drawing/2014/main" id="{D931AF2F-DF5B-321B-E5F5-70E9F0F9B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D72ECE-7CC3-BDBF-C844-0EFEE4D41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605916A-DBE6-C714-BF99-EFFCBBC5DAAC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72ED599-F2DE-D573-B0DD-429D517F11B4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154681-7AC1-1E22-B9B2-D05AA9FFE562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D7E109CB-8DB3-A4D3-02E2-5066C65ED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B332418-75C4-353B-016D-620CFEBF7D5D}"/>
              </a:ext>
            </a:extLst>
          </p:cNvPr>
          <p:cNvSpPr txBox="1">
            <a:spLocks/>
          </p:cNvSpPr>
          <p:nvPr/>
        </p:nvSpPr>
        <p:spPr>
          <a:xfrm>
            <a:off x="2574324" y="6408352"/>
            <a:ext cx="9144000" cy="2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8174E9-3B39-3CE2-6AB7-CDB054F6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50"/>
            <a:ext cx="9144000" cy="352486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ACF9EA-D220-FB43-E917-59D2A8432F53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5331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3E4254-A2F4-4EB9-414B-B02F65823C2A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265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8249C493-F1FF-8DF2-0EDB-BA11F76E3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5CCDC25-DEDA-D2EB-D531-81FCB51FA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102045A-06E8-D346-E840-7E49C500D885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1E2618-C460-D5E3-AF93-9877DD166911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trabalh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F74156-50A3-E4EB-3A88-743BB2F82265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3" name="Deus Vê-me">
            <a:hlinkClick r:id="" action="ppaction://media"/>
            <a:extLst>
              <a:ext uri="{FF2B5EF4-FFF2-40B4-BE49-F238E27FC236}">
                <a16:creationId xmlns:a16="http://schemas.microsoft.com/office/drawing/2014/main" id="{4E2E09FC-746E-14F8-3882-706E97BF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1055</Words>
  <Application>Microsoft Office PowerPoint</Application>
  <PresentationFormat>Ecrã Panorâmico</PresentationFormat>
  <Paragraphs>201</Paragraphs>
  <Slides>23</Slides>
  <Notes>5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43</cp:revision>
  <dcterms:created xsi:type="dcterms:W3CDTF">2025-03-02T08:19:28Z</dcterms:created>
  <dcterms:modified xsi:type="dcterms:W3CDTF">2026-06-05T20:15:23Z</dcterms:modified>
</cp:coreProperties>
</file>