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30" r:id="rId6"/>
    <p:sldId id="262" r:id="rId7"/>
    <p:sldId id="263" r:id="rId8"/>
    <p:sldId id="264" r:id="rId9"/>
    <p:sldId id="265" r:id="rId10"/>
    <p:sldId id="266" r:id="rId11"/>
    <p:sldId id="329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274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3FBD6E-3D38-454E-B7DA-B9462E17C5ED}" v="1" dt="2026-05-22T10:26:24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15"/>
    <p:restoredTop sz="94710"/>
  </p:normalViewPr>
  <p:slideViewPr>
    <p:cSldViewPr snapToGrid="0">
      <p:cViewPr varScale="1">
        <p:scale>
          <a:sx n="65" d="100"/>
          <a:sy n="65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9BD05-9316-BA46-809B-450397E1648E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605FB-04A6-094C-BB31-9FF15B36CE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61A920E-9301-F663-6674-84E419E7DBA2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80B7140-E955-0974-71A4-5354CB55E36C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72DFF45-9A1F-75A8-5AFF-72C059ABC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FECF977-553B-45E0-2F64-61C39800AB21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CB77A41-511F-B476-B7EA-0601B55D187D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0E9FC7-D246-236F-4D98-87A7C838971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3C4DD470-A705-A921-1024-B26AE82A4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D49B3B-69B6-1B1A-7B1A-00BF40445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51844F34-2677-183E-BA49-1775D3165B49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A85183-D81B-BD76-43E2-7912B1D7FB72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01B2FFA-1CAF-C3DC-5BBF-041A3C15B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27D21671-AFE1-6B0F-9154-7F56677C5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E8B0F09-7D2D-AAFE-1908-BCD9AF0FB808}"/>
              </a:ext>
            </a:extLst>
          </p:cNvPr>
          <p:cNvSpPr txBox="1">
            <a:spLocks/>
          </p:cNvSpPr>
          <p:nvPr/>
        </p:nvSpPr>
        <p:spPr>
          <a:xfrm>
            <a:off x="873208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825820-087B-58FD-DA0D-E4722CB00004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BFC430-E982-5D0E-CDF9-F86D59708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D9139A4E-C50B-09ED-DE55-FF4FF3FB89CC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EBA2759-A9D5-75F4-A6F8-C712D06AB84E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FE08B8A-2A78-0B79-CED1-2A06D62F4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CF43756-6E00-B2C5-9DCD-931836084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F298BB16-270F-209A-59CD-DDD880966829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532C7D9-ACBC-C837-BA9B-2529B14A4931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91ED521-B14D-2BC6-05E6-656D26A9E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B1AAB9A-C2D0-17F1-88A6-DAA9C22805CA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968A0942-5CDC-3014-1875-07CE16CA2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62C97A4C-4B9C-31A3-E4AA-8989D57E6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tents in a desert&#10;&#10;Description automatically generated">
            <a:extLst>
              <a:ext uri="{FF2B5EF4-FFF2-40B4-BE49-F238E27FC236}">
                <a16:creationId xmlns:a16="http://schemas.microsoft.com/office/drawing/2014/main" id="{BA94B8B4-6DDC-2353-550C-9F6F6C8E0E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1" t="1084" r="1945" b="1324"/>
          <a:stretch/>
        </p:blipFill>
        <p:spPr>
          <a:xfrm>
            <a:off x="3727939" y="1901"/>
            <a:ext cx="4736122" cy="68560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50184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market&#10;&#10;Description automatically generated">
            <a:extLst>
              <a:ext uri="{FF2B5EF4-FFF2-40B4-BE49-F238E27FC236}">
                <a16:creationId xmlns:a16="http://schemas.microsoft.com/office/drawing/2014/main" id="{4FF6F622-0F7C-368E-C01C-96314C22DB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" t="1516" r="1176" b="1027"/>
          <a:stretch/>
        </p:blipFill>
        <p:spPr>
          <a:xfrm>
            <a:off x="1277851" y="-8591"/>
            <a:ext cx="9636297" cy="68751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6669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ewing&#10;&#10;Description automatically generated">
            <a:extLst>
              <a:ext uri="{FF2B5EF4-FFF2-40B4-BE49-F238E27FC236}">
                <a16:creationId xmlns:a16="http://schemas.microsoft.com/office/drawing/2014/main" id="{959795DA-D586-AB64-833E-E4C88EF7D4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" t="1320" r="1457" b="1420"/>
          <a:stretch/>
        </p:blipFill>
        <p:spPr>
          <a:xfrm>
            <a:off x="1300920" y="0"/>
            <a:ext cx="9590159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60701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holding baskets and money&#10;&#10;Description automatically generated">
            <a:extLst>
              <a:ext uri="{FF2B5EF4-FFF2-40B4-BE49-F238E27FC236}">
                <a16:creationId xmlns:a16="http://schemas.microsoft.com/office/drawing/2014/main" id="{4A40E2D8-9213-BEBD-33D2-399E52A4D3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3" t="1320" r="2203" b="1420"/>
          <a:stretch/>
        </p:blipFill>
        <p:spPr>
          <a:xfrm>
            <a:off x="3712684" y="-25518"/>
            <a:ext cx="4781321" cy="68878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04925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E21DD0B9-4BFB-04F9-761E-AC6CD1AE701C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2140D015-90F7-E0D3-09F6-670AA7318B0A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C9CD93-FA5B-3F9B-4C8F-BCFBDB9EE51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411F6E65-CE2E-F16A-AC4D-FD97E96AD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40038AB-A751-4501-005A-E0FD67934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79CA661-7FD3-879F-BBD2-19E94E52DEBF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8EC3D80F-9AD5-C37B-F879-19546D978AB9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29E59DF-99FB-6389-D651-812E03CB0EDF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86686B5-6771-E963-53CF-752E623D1588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10B50E-1A8E-4E03-FD38-A576479A35ED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16C8E81D-F482-B435-3037-2E0267D3A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16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1962B4F-BD6F-27BF-9512-7D479B566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50F69B09-81D2-D0BD-AA1D-EAA09EE5F5D9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FC05B24-8E28-4C08-F84B-6419252A218B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4CC7595-34A8-4146-22BA-EE1A91282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C30514-7EC2-FEB5-6E4B-B8AB47ED403F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6BE35302-889C-D28C-A8A3-ABB28200A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5E1C63A-FB0D-3223-F390-00C0FD80E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7BE6389-DAFC-7B16-CC37-920CCECFDBB6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6708A6-37C8-ABDA-4105-8D7741F01C57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B081BD9-35C5-F2AA-8324-2D48029F4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283CB49-FCA0-B504-9477-456D3BF3A553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D3E4A813-7951-BB9C-5A34-EEEE79416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6E4023AE-C271-C900-93A1-83585E1FCAF3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44E5C51F-3014-E636-67B4-DAD7A2CF8659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B2BB31-7948-2CE2-7173-7EEF65CE461A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DB3EF1-7EE8-B103-DE2D-16953C761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B98743A-837A-38D9-AC8F-F160DC290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FB26BE8-DF0B-56E0-357A-0BC18DED8BED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7AFB496A-3C86-11FA-9ADA-150A6B7C1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D3F155-0DF5-F958-46F2-D9209D172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57E2A1-1D78-56D9-44A3-FC13DB1E494F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F7929A8-F87B-8CA2-C408-5F8FB8D43FC5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1A9886-299C-33E1-516C-C92985370774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D4CBA911-B513-3F4F-8A5E-EF47ACB4D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5829E-1485-80AE-78C9-8EA9BECCC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FE76D6-487C-2AED-A1B5-921E831A72BC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5EE92507-0447-1C34-7442-A713CA9F9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B181D0B-8ACA-0F2B-B5D1-AC9328D8C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3037C2F-A22E-0468-0564-F90569C9CB7D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0436C2B-AF78-23E9-053E-C0B5FD3FF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6D87EE-A375-5441-783F-482CE25353DE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0EDAD8-73AC-B500-0C04-0B58508A9084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4ADF62-56AC-998B-ABD2-DB3BB6236D04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BCB3DAB6-9CAA-B71A-61F2-58F9A3338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9C2084-EEB7-8FDB-1C5B-1ADE91600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415A227-3FAB-452C-4108-C427C8604B9B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2FAC0D-8829-DE0A-9D43-522A54168688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243767-6DD7-17B1-7770-B6413E564CB5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DC5CDA90-F9A4-7EE2-B4E9-CAD15901C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014EFACF-F1BC-EAA8-A78E-E7F0905B92B3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172DFD-A050-0F7A-C2B5-F7DCA4A6C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8F40EA9-A38B-381C-5D80-6224069B747E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65DBDC-8E09-F6A3-DBE0-A4468A9070BA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5C20B6BC-6118-713E-212B-942507911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6F5F2A-F76F-3FBE-850E-63998F6B9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6BE0DB4-37D3-F10B-C3BC-091360CF0933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A9B6F6-DDBF-ABD7-649F-584E4C3CDDC8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A25DC9-C559-E7CF-7CF2-F4A7F9065203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FB008F64-0639-4B84-D2E0-65E7BF984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1055</Words>
  <Application>Microsoft Office PowerPoint</Application>
  <PresentationFormat>Ecrã Panorâmico</PresentationFormat>
  <Paragraphs>201</Paragraphs>
  <Slides>23</Slides>
  <Notes>5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42</cp:revision>
  <dcterms:created xsi:type="dcterms:W3CDTF">2025-03-02T08:19:28Z</dcterms:created>
  <dcterms:modified xsi:type="dcterms:W3CDTF">2026-06-04T12:45:13Z</dcterms:modified>
</cp:coreProperties>
</file>