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82" r:id="rId2"/>
    <p:sldId id="259" r:id="rId3"/>
    <p:sldId id="260" r:id="rId4"/>
    <p:sldId id="261" r:id="rId5"/>
    <p:sldId id="339" r:id="rId6"/>
    <p:sldId id="262" r:id="rId7"/>
    <p:sldId id="263" r:id="rId8"/>
    <p:sldId id="264" r:id="rId9"/>
    <p:sldId id="265" r:id="rId10"/>
    <p:sldId id="266" r:id="rId11"/>
    <p:sldId id="327" r:id="rId12"/>
    <p:sldId id="320" r:id="rId13"/>
    <p:sldId id="321" r:id="rId14"/>
    <p:sldId id="283" r:id="rId15"/>
    <p:sldId id="284" r:id="rId16"/>
    <p:sldId id="285" r:id="rId17"/>
    <p:sldId id="286" r:id="rId18"/>
    <p:sldId id="287" r:id="rId19"/>
    <p:sldId id="338" r:id="rId20"/>
    <p:sldId id="323" r:id="rId21"/>
    <p:sldId id="324" r:id="rId22"/>
    <p:sldId id="279" r:id="rId23"/>
    <p:sldId id="32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71AF"/>
    <a:srgbClr val="649B7B"/>
    <a:srgbClr val="F3793A"/>
    <a:srgbClr val="12BBB0"/>
    <a:srgbClr val="E6B349"/>
    <a:srgbClr val="E86DBC"/>
    <a:srgbClr val="D34B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E2E59D-08A1-1C40-A8EA-FB8D947AA8C3}" v="1" dt="2026-05-22T10:24:11.7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92"/>
    <p:restoredTop sz="94710"/>
  </p:normalViewPr>
  <p:slideViewPr>
    <p:cSldViewPr snapToGrid="0">
      <p:cViewPr varScale="1">
        <p:scale>
          <a:sx n="65" d="100"/>
          <a:sy n="65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08309-3C04-4847-9024-53FB1DC8ADAF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5F3C28-D7C2-4043-91D9-897100B0FCE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77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04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9492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3612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28411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3F3B73-C3BB-D748-936C-72C1617890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52474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6/4/2026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FA892EC-815D-8D96-82FC-8A9187DF1FAB}"/>
              </a:ext>
            </a:extLst>
          </p:cNvPr>
          <p:cNvSpPr/>
          <p:nvPr/>
        </p:nvSpPr>
        <p:spPr>
          <a:xfrm>
            <a:off x="101124" y="5838351"/>
            <a:ext cx="11989749" cy="982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6B01787-96CA-ED42-F5CE-2CBE628A5160}"/>
              </a:ext>
            </a:extLst>
          </p:cNvPr>
          <p:cNvSpPr txBox="1"/>
          <p:nvPr/>
        </p:nvSpPr>
        <p:spPr>
          <a:xfrm>
            <a:off x="1479134" y="5838351"/>
            <a:ext cx="9233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accent1"/>
                </a:solidFill>
                <a:latin typeface="Arial Rounded MT Bold" panose="020F0704030504030204" pitchFamily="34" charset="77"/>
              </a:rPr>
              <a:t>Bem-vindos à Escola Sabatina</a:t>
            </a:r>
          </a:p>
        </p:txBody>
      </p:sp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C1A9E-BD3D-7FBD-A907-07C911F90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CF74274-0878-E1AA-60C3-8ADA5152F0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2605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No meu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oração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1DC1153-BEE2-5DFB-5731-8B9A1A2E6655}"/>
              </a:ext>
            </a:extLst>
          </p:cNvPr>
          <p:cNvSpPr txBox="1">
            <a:spLocks/>
          </p:cNvSpPr>
          <p:nvPr/>
        </p:nvSpPr>
        <p:spPr>
          <a:xfrm>
            <a:off x="2722605" y="630202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corações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em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palitos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gelado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5B747E92-7E07-DE67-B31C-A0DE5B28E6DF}"/>
              </a:ext>
            </a:extLst>
          </p:cNvPr>
          <p:cNvSpPr txBox="1">
            <a:spLocks/>
          </p:cNvSpPr>
          <p:nvPr/>
        </p:nvSpPr>
        <p:spPr>
          <a:xfrm>
            <a:off x="2857500" y="1074475"/>
            <a:ext cx="8022325" cy="4856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no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p’ra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ficar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Vem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nele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habitar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Jesus.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do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possa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um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Que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brilhe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>
                <a:latin typeface="Century Gothic" panose="020B0502020202020204" pitchFamily="34" charset="0"/>
              </a:rPr>
              <a:t>T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ua luz, Jesus.</a:t>
            </a:r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14DCCB4-FF1B-3E58-6060-016081DF4487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“Into My Heart” by Harry D. Clarke, in public domain. Copyright © Hope Publishing. From Little Voices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Praise Him, #195.</a:t>
            </a:r>
          </a:p>
        </p:txBody>
      </p:sp>
      <p:pic>
        <p:nvPicPr>
          <p:cNvPr id="13" name="No Meu Coração(1)">
            <a:hlinkClick r:id="" action="ppaction://media"/>
            <a:extLst>
              <a:ext uri="{FF2B5EF4-FFF2-40B4-BE49-F238E27FC236}">
                <a16:creationId xmlns:a16="http://schemas.microsoft.com/office/drawing/2014/main" id="{04B76F01-1FD2-BCF5-6311-AA91FC9C32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30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7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ABBD33ED-A2BD-9C6F-CF98-08A5D720DD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ECE1374C-A927-8C9C-B5BE-11FFD3CB2001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BE81C70-9B90-40E8-7C3D-0DA424D0ACBE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063BB13-F09A-0F22-0C5D-B94D53B39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Dobro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joelhos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15" name="Dobro os Meus Joelhos(3)">
            <a:hlinkClick r:id="" action="ppaction://media"/>
            <a:extLst>
              <a:ext uri="{FF2B5EF4-FFF2-40B4-BE49-F238E27FC236}">
                <a16:creationId xmlns:a16="http://schemas.microsoft.com/office/drawing/2014/main" id="{1FE725C7-2CE2-0345-E2FF-079BA81B2D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1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DEA4D7-73E6-BD1D-C89C-25FF6A296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ADD46C1-1692-9FF2-B2BB-D3A58223AAAE}"/>
              </a:ext>
            </a:extLst>
          </p:cNvPr>
          <p:cNvSpPr txBox="1">
            <a:spLocks/>
          </p:cNvSpPr>
          <p:nvPr/>
        </p:nvSpPr>
        <p:spPr>
          <a:xfrm>
            <a:off x="873208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 TIME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057EAC8-E096-8066-B97A-415D8C633813}"/>
              </a:ext>
            </a:extLst>
          </p:cNvPr>
          <p:cNvSpPr txBox="1">
            <a:spLocks/>
          </p:cNvSpPr>
          <p:nvPr/>
        </p:nvSpPr>
        <p:spPr>
          <a:xfrm>
            <a:off x="1040635" y="4672118"/>
            <a:ext cx="5979925" cy="3367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“When It's Time to Pray” by Janet Sage, copyright © 2001 North American Division Corporation of Seventh-day Adventists. From Little Voices Praise Him, #17. Used by permission.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2B0626F-8CED-D693-2D40-150304B8A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881" y="1178700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Dobro 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os</a:t>
            </a:r>
            <a:r>
              <a:rPr lang="en-AU" sz="2400" b="1" dirty="0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 meus </a:t>
            </a:r>
            <a:r>
              <a:rPr lang="en-AU" sz="2400" b="1" dirty="0" err="1">
                <a:solidFill>
                  <a:srgbClr val="E86DBC"/>
                </a:solidFill>
                <a:latin typeface="Century Gothic" panose="020B0502020202020204" pitchFamily="34" charset="0"/>
              </a:rPr>
              <a:t>J</a:t>
            </a:r>
            <a:r>
              <a:rPr lang="en-AU" sz="2400" b="1" dirty="0" err="1">
                <a:solidFill>
                  <a:srgbClr val="E86DBC"/>
                </a:solidFill>
                <a:effectLst/>
                <a:latin typeface="Century Gothic" panose="020B0502020202020204" pitchFamily="34" charset="0"/>
              </a:rPr>
              <a:t>oelhos</a:t>
            </a:r>
            <a:endParaRPr lang="en-AU" sz="2400" dirty="0">
              <a:solidFill>
                <a:srgbClr val="E86DB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4" name="Rounded Rectangle 1">
            <a:extLst>
              <a:ext uri="{FF2B5EF4-FFF2-40B4-BE49-F238E27FC236}">
                <a16:creationId xmlns:a16="http://schemas.microsoft.com/office/drawing/2014/main" id="{A075F402-E5F4-59AF-0919-6A6194597978}"/>
              </a:ext>
            </a:extLst>
          </p:cNvPr>
          <p:cNvSpPr/>
          <p:nvPr/>
        </p:nvSpPr>
        <p:spPr>
          <a:xfrm>
            <a:off x="0" y="472636"/>
            <a:ext cx="3403600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21E80AA-46D9-3485-1266-77A88C690723}"/>
              </a:ext>
            </a:extLst>
          </p:cNvPr>
          <p:cNvSpPr txBox="1">
            <a:spLocks/>
          </p:cNvSpPr>
          <p:nvPr/>
        </p:nvSpPr>
        <p:spPr>
          <a:xfrm>
            <a:off x="314408" y="464546"/>
            <a:ext cx="3000292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de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Oração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E021243-29A6-E188-E545-D31A4DF2CA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4918" y="1726935"/>
            <a:ext cx="8675075" cy="3450649"/>
          </a:xfrm>
        </p:spPr>
        <p:txBody>
          <a:bodyPr>
            <a:noAutofit/>
          </a:bodyPr>
          <a:lstStyle/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Fecho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meus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olhos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falo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Jesus.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783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55727C-09BC-D3A2-1D0D-F8EB27A17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BEFB499-30DE-BB84-F8B4-84D45A0A0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4885" y="112619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Eu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abro</a:t>
            </a:r>
            <a:r>
              <a:rPr lang="en-AU" sz="2400" b="1" dirty="0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 a </a:t>
            </a:r>
            <a:r>
              <a:rPr lang="en-AU" sz="2400" b="1" dirty="0" err="1">
                <a:solidFill>
                  <a:srgbClr val="E6B349"/>
                </a:solidFill>
                <a:effectLst/>
                <a:latin typeface="Century Gothic" panose="020B0502020202020204" pitchFamily="34" charset="0"/>
              </a:rPr>
              <a:t>Bíblia</a:t>
            </a:r>
            <a:endParaRPr lang="en-AU" sz="2400" dirty="0">
              <a:solidFill>
                <a:srgbClr val="E6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D76BC75D-8202-3064-2EBD-5C9A97BAAF67}"/>
              </a:ext>
            </a:extLst>
          </p:cNvPr>
          <p:cNvSpPr/>
          <p:nvPr/>
        </p:nvSpPr>
        <p:spPr>
          <a:xfrm>
            <a:off x="0" y="468540"/>
            <a:ext cx="5321300" cy="440037"/>
          </a:xfrm>
          <a:prstGeom prst="roundRect">
            <a:avLst/>
          </a:prstGeom>
          <a:solidFill>
            <a:srgbClr val="E6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F21EEB7-620B-ACC3-E956-BC80B153DF9E}"/>
              </a:ext>
            </a:extLst>
          </p:cNvPr>
          <p:cNvSpPr txBox="1">
            <a:spLocks/>
          </p:cNvSpPr>
          <p:nvPr/>
        </p:nvSpPr>
        <p:spPr>
          <a:xfrm>
            <a:off x="381000" y="447585"/>
            <a:ext cx="4940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Momento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da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História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Bíblica</a:t>
            </a: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</a:t>
            </a:r>
            <a:r>
              <a:rPr kumimoji="0" lang="en-A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Interativa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E4B5E02-3864-6375-45C0-DBA63A53E6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9555" y="1783844"/>
            <a:ext cx="6079850" cy="2933522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abro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Bíblia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prazer</a:t>
            </a: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leio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do amor de Deus.</a:t>
            </a: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9BC6145-3D37-3581-E44A-EAF77B1B9E74}"/>
              </a:ext>
            </a:extLst>
          </p:cNvPr>
          <p:cNvSpPr txBox="1">
            <a:spLocks/>
          </p:cNvSpPr>
          <p:nvPr/>
        </p:nvSpPr>
        <p:spPr>
          <a:xfrm>
            <a:off x="1898603" y="4917440"/>
            <a:ext cx="5385889" cy="3352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 Open My Bible Carefully” by Janet Sage, copyright © 2001 North American Division Corporation of Seventh-day Adventists. From Little Voices Praise Him, #28. Used by permission.</a:t>
            </a:r>
          </a:p>
        </p:txBody>
      </p:sp>
      <p:pic>
        <p:nvPicPr>
          <p:cNvPr id="17" name="Eu Abro a Bíblia(2)">
            <a:hlinkClick r:id="" action="ppaction://media"/>
            <a:extLst>
              <a:ext uri="{FF2B5EF4-FFF2-40B4-BE49-F238E27FC236}">
                <a16:creationId xmlns:a16="http://schemas.microsoft.com/office/drawing/2014/main" id="{520B869E-169C-D884-C18F-999D08DDC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3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0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, captura de ecrã, design gráfico, Panfleto&#10;&#10;Descrição gerada automaticamente">
            <a:extLst>
              <a:ext uri="{FF2B5EF4-FFF2-40B4-BE49-F238E27FC236}">
                <a16:creationId xmlns:a16="http://schemas.microsoft.com/office/drawing/2014/main" id="{5B5BF334-9826-5CD5-BF2B-F9C9B543F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artoon of a manger&#10;&#10;Description automatically generated">
            <a:extLst>
              <a:ext uri="{FF2B5EF4-FFF2-40B4-BE49-F238E27FC236}">
                <a16:creationId xmlns:a16="http://schemas.microsoft.com/office/drawing/2014/main" id="{A8359290-1096-3777-0586-D8B19D09D0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2" t="1244" r="2403" b="1164"/>
          <a:stretch/>
        </p:blipFill>
        <p:spPr>
          <a:xfrm>
            <a:off x="3725319" y="-11035"/>
            <a:ext cx="4741362" cy="6880069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54269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artoon of a child looking up at tents&#10;&#10;Description automatically generated">
            <a:extLst>
              <a:ext uri="{FF2B5EF4-FFF2-40B4-BE49-F238E27FC236}">
                <a16:creationId xmlns:a16="http://schemas.microsoft.com/office/drawing/2014/main" id="{DD1FE1D1-E5AB-B782-7B76-9AC8605C53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7" t="1713" r="1036" b="1614"/>
          <a:stretch/>
        </p:blipFill>
        <p:spPr>
          <a:xfrm>
            <a:off x="1222786" y="-29862"/>
            <a:ext cx="9746428" cy="691772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100811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holding a stone&#10;&#10;Description automatically generated">
            <a:extLst>
              <a:ext uri="{FF2B5EF4-FFF2-40B4-BE49-F238E27FC236}">
                <a16:creationId xmlns:a16="http://schemas.microsoft.com/office/drawing/2014/main" id="{72186F20-9187-EFDC-9468-819A3D5B62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96" t="1908" r="1316" b="1419"/>
          <a:stretch/>
        </p:blipFill>
        <p:spPr>
          <a:xfrm>
            <a:off x="1244301" y="-14592"/>
            <a:ext cx="9703398" cy="688718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1248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family reading a book&#10;&#10;Description automatically generated">
            <a:extLst>
              <a:ext uri="{FF2B5EF4-FFF2-40B4-BE49-F238E27FC236}">
                <a16:creationId xmlns:a16="http://schemas.microsoft.com/office/drawing/2014/main" id="{7CC3E8A6-5142-EA18-A453-AADEBD506F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0" t="1517" r="1923" b="1223"/>
          <a:stretch/>
        </p:blipFill>
        <p:spPr>
          <a:xfrm>
            <a:off x="3734696" y="-12548"/>
            <a:ext cx="4722607" cy="688309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867518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4753E30C-25DD-8203-E6DD-9E22B0EBBF84}"/>
              </a:ext>
            </a:extLst>
          </p:cNvPr>
          <p:cNvSpPr txBox="1"/>
          <p:nvPr/>
        </p:nvSpPr>
        <p:spPr>
          <a:xfrm>
            <a:off x="1879600" y="2181020"/>
            <a:ext cx="8432800" cy="3570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“Meu Deus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suprirá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todas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as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vossas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5400" b="1" i="1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necessidades</a:t>
            </a:r>
            <a:r>
              <a:rPr lang="en-AU" sz="5400" b="1" i="1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.”</a:t>
            </a:r>
          </a:p>
          <a:p>
            <a:pPr algn="ctr"/>
            <a:endParaRPr lang="en-AU" sz="3200" dirty="0">
              <a:solidFill>
                <a:srgbClr val="40BEB2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en-AU" sz="3200" dirty="0" err="1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Filipenses</a:t>
            </a:r>
            <a:r>
              <a:rPr lang="en-AU" sz="3200" dirty="0">
                <a:solidFill>
                  <a:srgbClr val="40BEB2"/>
                </a:solidFill>
                <a:effectLst/>
                <a:latin typeface="Century Gothic" panose="020B0502020202020204" pitchFamily="34" charset="0"/>
              </a:rPr>
              <a:t> 4:19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95005BC3-6B2F-3676-C77F-624995A55E88}"/>
              </a:ext>
            </a:extLst>
          </p:cNvPr>
          <p:cNvSpPr/>
          <p:nvPr/>
        </p:nvSpPr>
        <p:spPr>
          <a:xfrm>
            <a:off x="-39129" y="462155"/>
            <a:ext cx="4856207" cy="440037"/>
          </a:xfrm>
          <a:prstGeom prst="roundRect">
            <a:avLst/>
          </a:prstGeom>
          <a:solidFill>
            <a:srgbClr val="12B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5A28C0-F04F-09EE-5D3A-F52DE9B74C2D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4158053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Verso para </a:t>
            </a:r>
            <a:r>
              <a:rPr lang="en-AU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Memorizar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Filipenses c4 v19(2)">
            <a:hlinkClick r:id="" action="ppaction://media"/>
            <a:extLst>
              <a:ext uri="{FF2B5EF4-FFF2-40B4-BE49-F238E27FC236}">
                <a16:creationId xmlns:a16="http://schemas.microsoft.com/office/drawing/2014/main" id="{1A2B610F-9235-70C9-B86B-6339F63150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0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0910205-8AB6-21F3-5198-C7A296835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760" y="463031"/>
            <a:ext cx="8668823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Canção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do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ti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c-tac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65D6839-772A-BEE6-488F-2F845A8C63B9}"/>
              </a:ext>
            </a:extLst>
          </p:cNvPr>
          <p:cNvSpPr txBox="1">
            <a:spLocks/>
          </p:cNvSpPr>
          <p:nvPr/>
        </p:nvSpPr>
        <p:spPr>
          <a:xfrm>
            <a:off x="2652584" y="6408351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Pauzinhos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9">
            <a:extLst>
              <a:ext uri="{FF2B5EF4-FFF2-40B4-BE49-F238E27FC236}">
                <a16:creationId xmlns:a16="http://schemas.microsoft.com/office/drawing/2014/main" id="{C19F49B2-CF61-4242-C0D9-182014258C11}"/>
              </a:ext>
            </a:extLst>
          </p:cNvPr>
          <p:cNvSpPr/>
          <p:nvPr/>
        </p:nvSpPr>
        <p:spPr>
          <a:xfrm>
            <a:off x="0" y="463032"/>
            <a:ext cx="3016665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89CE04-CB36-D1E7-E3A1-F0DDB807B7BC}"/>
              </a:ext>
            </a:extLst>
          </p:cNvPr>
          <p:cNvSpPr txBox="1">
            <a:spLocks/>
          </p:cNvSpPr>
          <p:nvPr/>
        </p:nvSpPr>
        <p:spPr>
          <a:xfrm>
            <a:off x="22553" y="435228"/>
            <a:ext cx="3105208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MOMENTO DE LOUVOR</a:t>
            </a:r>
            <a:endParaRPr lang="en-A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1DBEFD1-779A-E890-0630-994069D6D8E4}"/>
              </a:ext>
            </a:extLst>
          </p:cNvPr>
          <p:cNvSpPr txBox="1">
            <a:spLocks/>
          </p:cNvSpPr>
          <p:nvPr/>
        </p:nvSpPr>
        <p:spPr>
          <a:xfrm>
            <a:off x="4487077" y="1203365"/>
            <a:ext cx="5947337" cy="486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relógio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toca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Tic-tac, tic-tac.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>
                <a:latin typeface="Century Gothic" panose="020B0502020202020204" pitchFamily="34" charset="0"/>
              </a:rPr>
              <a:t>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scola </a:t>
            </a:r>
            <a:r>
              <a:rPr lang="en-US" sz="3200" dirty="0">
                <a:latin typeface="Century Gothic" panose="020B0502020202020204" pitchFamily="34" charset="0"/>
              </a:rPr>
              <a:t>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abatina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começou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202B375-3C96-99A0-495D-BE0F66F3EBC9}"/>
              </a:ext>
            </a:extLst>
          </p:cNvPr>
          <p:cNvSpPr txBox="1">
            <a:spLocks/>
          </p:cNvSpPr>
          <p:nvPr/>
        </p:nvSpPr>
        <p:spPr>
          <a:xfrm>
            <a:off x="2636108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Tick-tock Song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,” public domain. From Little Voices Praise Him, #2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7" name="Canção do Tic-Tac">
            <a:hlinkClick r:id="" action="ppaction://media"/>
            <a:extLst>
              <a:ext uri="{FF2B5EF4-FFF2-40B4-BE49-F238E27FC236}">
                <a16:creationId xmlns:a16="http://schemas.microsoft.com/office/drawing/2014/main" id="{29E478F6-F85E-25C6-45DF-A0E28C987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53" y="164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2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4626FB1C-7657-4E59-D845-DB4FC7B57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389" y="1179378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minha</a:t>
            </a:r>
            <a:r>
              <a:rPr lang="en-AU" sz="2400" b="1" dirty="0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F3793A"/>
                </a:solidFill>
                <a:effectLst/>
                <a:latin typeface="Century Gothic" panose="020B0502020202020204" pitchFamily="34" charset="0"/>
              </a:rPr>
              <a:t>oferta</a:t>
            </a:r>
            <a:endParaRPr lang="en-AU" sz="2400" dirty="0">
              <a:solidFill>
                <a:srgbClr val="F3793A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1">
            <a:extLst>
              <a:ext uri="{FF2B5EF4-FFF2-40B4-BE49-F238E27FC236}">
                <a16:creationId xmlns:a16="http://schemas.microsoft.com/office/drawing/2014/main" id="{46AC95A7-D4EB-4C21-7499-F70A307D7251}"/>
              </a:ext>
            </a:extLst>
          </p:cNvPr>
          <p:cNvSpPr/>
          <p:nvPr/>
        </p:nvSpPr>
        <p:spPr>
          <a:xfrm>
            <a:off x="1" y="472299"/>
            <a:ext cx="1993900" cy="440037"/>
          </a:xfrm>
          <a:prstGeom prst="roundRect">
            <a:avLst/>
          </a:prstGeom>
          <a:solidFill>
            <a:srgbClr val="F3793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E50F32A-00BF-9526-08F6-7279AE3C2998}"/>
              </a:ext>
            </a:extLst>
          </p:cNvPr>
          <p:cNvSpPr txBox="1">
            <a:spLocks/>
          </p:cNvSpPr>
          <p:nvPr/>
        </p:nvSpPr>
        <p:spPr>
          <a:xfrm>
            <a:off x="368301" y="447585"/>
            <a:ext cx="15113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OFERTA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DD81496-ED09-51D0-CAC1-FA21D23FB5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182" y="2084459"/>
            <a:ext cx="6215185" cy="315014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Jesus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minha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oferta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Ele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dou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o meu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200ED62-8482-195D-FE4A-9BA64119F446}"/>
              </a:ext>
            </a:extLst>
          </p:cNvPr>
          <p:cNvSpPr txBox="1">
            <a:spLocks/>
          </p:cNvSpPr>
          <p:nvPr/>
        </p:nvSpPr>
        <p:spPr>
          <a:xfrm>
            <a:off x="214182" y="6456150"/>
            <a:ext cx="543477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“Here Is My Money” by Janet Sage, copyright © 2001 North American Division Corporation of Seventh-day Adventists. From Little Voices Praise Him, #32. Used by permission.</a:t>
            </a:r>
          </a:p>
        </p:txBody>
      </p:sp>
      <p:pic>
        <p:nvPicPr>
          <p:cNvPr id="17" name="A Minha Oferta(1)">
            <a:hlinkClick r:id="" action="ppaction://media"/>
            <a:extLst>
              <a:ext uri="{FF2B5EF4-FFF2-40B4-BE49-F238E27FC236}">
                <a16:creationId xmlns:a16="http://schemas.microsoft.com/office/drawing/2014/main" id="{2184D783-E6E7-CEB1-A82D-334FAC5EC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4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A30719-16E5-8188-2B97-1C54DA6D7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5FEB1F44-3979-9E09-8DE9-4C5EA58126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A Caixa da </a:t>
            </a:r>
            <a:r>
              <a:rPr lang="en-AU" sz="2400" b="1" dirty="0" err="1">
                <a:solidFill>
                  <a:srgbClr val="649A7B"/>
                </a:solidFill>
                <a:effectLst/>
                <a:latin typeface="Century Gothic" panose="020B0502020202020204" pitchFamily="34" charset="0"/>
              </a:rPr>
              <a:t>Natureza</a:t>
            </a:r>
            <a:endParaRPr lang="en-AU" sz="2400" dirty="0">
              <a:solidFill>
                <a:srgbClr val="649A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53EB376B-FB0C-C51A-78A2-8067CE70600A}"/>
              </a:ext>
            </a:extLst>
          </p:cNvPr>
          <p:cNvSpPr/>
          <p:nvPr/>
        </p:nvSpPr>
        <p:spPr>
          <a:xfrm>
            <a:off x="0" y="478832"/>
            <a:ext cx="6654799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4ACDBE-A944-0EAA-6A29-E55A5C6F8FCB}"/>
              </a:ext>
            </a:extLst>
          </p:cNvPr>
          <p:cNvSpPr txBox="1">
            <a:spLocks/>
          </p:cNvSpPr>
          <p:nvPr/>
        </p:nvSpPr>
        <p:spPr>
          <a:xfrm>
            <a:off x="190501" y="447585"/>
            <a:ext cx="6563326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 QUE HÁ HOJE NA NOSSA CAIXA DA NATUREZA?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26182703-B485-FA7F-BB35-682D67CE9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9499" y="1158863"/>
            <a:ext cx="9020277" cy="3116923"/>
          </a:xfrm>
        </p:spPr>
        <p:txBody>
          <a:bodyPr>
            <a:noAutofit/>
          </a:bodyPr>
          <a:lstStyle/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O que </a:t>
            </a:r>
            <a:r>
              <a:rPr lang="en-US" sz="3200" dirty="0" err="1">
                <a:latin typeface="Century Gothic" panose="020B0502020202020204" pitchFamily="34" charset="0"/>
              </a:rPr>
              <a:t>está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nossa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caixa</a:t>
            </a:r>
            <a:r>
              <a:rPr lang="en-US" sz="3200" dirty="0">
                <a:latin typeface="Century Gothic" panose="020B0502020202020204" pitchFamily="34" charset="0"/>
              </a:rPr>
              <a:t>? 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Vou </a:t>
            </a:r>
            <a:r>
              <a:rPr lang="en-US" sz="3200" dirty="0" err="1">
                <a:latin typeface="Century Gothic" panose="020B0502020202020204" pitchFamily="34" charset="0"/>
              </a:rPr>
              <a:t>descobrir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Algo que Jesus fez para </a:t>
            </a:r>
            <a:r>
              <a:rPr lang="en-US" sz="3200" dirty="0" err="1">
                <a:latin typeface="Century Gothic" panose="020B0502020202020204" pitchFamily="34" charset="0"/>
              </a:rPr>
              <a:t>mim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>
                <a:latin typeface="Century Gothic" panose="020B0502020202020204" pitchFamily="34" charset="0"/>
              </a:rPr>
              <a:t>Azul, </a:t>
            </a:r>
            <a:r>
              <a:rPr lang="en-US" sz="3200" dirty="0" err="1">
                <a:latin typeface="Century Gothic" panose="020B0502020202020204" pitchFamily="34" charset="0"/>
              </a:rPr>
              <a:t>verde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ou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vermelho</a:t>
            </a:r>
            <a:r>
              <a:rPr lang="en-US" sz="3200" dirty="0">
                <a:latin typeface="Century Gothic" panose="020B0502020202020204" pitchFamily="34" charset="0"/>
              </a:rPr>
              <a:t>, que </a:t>
            </a:r>
            <a:r>
              <a:rPr lang="en-US" sz="3200" dirty="0" err="1">
                <a:latin typeface="Century Gothic" panose="020B0502020202020204" pitchFamily="34" charset="0"/>
              </a:rPr>
              <a:t>será</a:t>
            </a:r>
            <a:r>
              <a:rPr lang="en-US" sz="3200" dirty="0"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latin typeface="Century Gothic" panose="020B0502020202020204" pitchFamily="34" charset="0"/>
              </a:rPr>
              <a:t>enfim</a:t>
            </a:r>
            <a:r>
              <a:rPr lang="en-US" sz="3200" dirty="0">
                <a:latin typeface="Century Gothic" panose="020B0502020202020204" pitchFamily="34" charset="0"/>
              </a:rPr>
              <a:t>?</a:t>
            </a:r>
          </a:p>
          <a:p>
            <a:pPr algn="l"/>
            <a:r>
              <a:rPr lang="en-US" sz="3200" dirty="0" err="1">
                <a:latin typeface="Century Gothic" panose="020B0502020202020204" pitchFamily="34" charset="0"/>
              </a:rPr>
              <a:t>Seja</a:t>
            </a:r>
            <a:r>
              <a:rPr lang="en-US" sz="3200" dirty="0">
                <a:latin typeface="Century Gothic" panose="020B0502020202020204" pitchFamily="34" charset="0"/>
              </a:rPr>
              <a:t> o que for </a:t>
            </a:r>
            <a:r>
              <a:rPr lang="en-US" sz="3200" dirty="0" err="1">
                <a:latin typeface="Century Gothic" panose="020B0502020202020204" pitchFamily="34" charset="0"/>
              </a:rPr>
              <a:t>foi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feito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pra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latin typeface="Century Gothic" panose="020B0502020202020204" pitchFamily="34" charset="0"/>
              </a:rPr>
              <a:t>ti</a:t>
            </a:r>
            <a:r>
              <a:rPr lang="en-US" sz="3200" dirty="0">
                <a:latin typeface="Century Gothic" panose="020B0502020202020204" pitchFamily="34" charset="0"/>
              </a:rPr>
              <a:t>.</a:t>
            </a:r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endParaRPr lang="en-US" sz="20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  <a:p>
            <a:pPr algn="l"/>
            <a:endParaRPr lang="en-US" sz="1600" dirty="0"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C70958C-FDAF-206C-B116-9B277493FBE5}"/>
              </a:ext>
            </a:extLst>
          </p:cNvPr>
          <p:cNvSpPr txBox="1">
            <a:spLocks/>
          </p:cNvSpPr>
          <p:nvPr/>
        </p:nvSpPr>
        <p:spPr>
          <a:xfrm>
            <a:off x="819150" y="4757080"/>
            <a:ext cx="7519150" cy="3368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“Nature box”  by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Carolin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 Schmitz, copyright © 2023 General Conference Corporation® of Seventh-day Adventists.</a:t>
            </a:r>
          </a:p>
        </p:txBody>
      </p:sp>
      <p:pic>
        <p:nvPicPr>
          <p:cNvPr id="17" name="Caixa da Natureza(2)">
            <a:hlinkClick r:id="" action="ppaction://media"/>
            <a:extLst>
              <a:ext uri="{FF2B5EF4-FFF2-40B4-BE49-F238E27FC236}">
                <a16:creationId xmlns:a16="http://schemas.microsoft.com/office/drawing/2014/main" id="{CA5316B8-5BCC-0DCA-2806-7723F7B8EC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26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3202AB-79FE-C09C-86FA-74296AE1B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5839145C-3117-F266-7277-0ACCCE3A750D}"/>
              </a:ext>
            </a:extLst>
          </p:cNvPr>
          <p:cNvSpPr txBox="1"/>
          <p:nvPr/>
        </p:nvSpPr>
        <p:spPr>
          <a:xfrm>
            <a:off x="-1" y="1536174"/>
            <a:ext cx="645160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9600" b="1" i="1" dirty="0" err="1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Trabalho</a:t>
            </a:r>
            <a:endParaRPr lang="en-AU" sz="9600" b="1" i="1" dirty="0">
              <a:solidFill>
                <a:srgbClr val="A771AF"/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U" sz="9600" b="1" i="1" dirty="0">
                <a:solidFill>
                  <a:srgbClr val="A771AF"/>
                </a:solidFill>
                <a:effectLst/>
                <a:latin typeface="Century Gothic" panose="020B0502020202020204" pitchFamily="34" charset="0"/>
              </a:rPr>
              <a:t>Manual</a:t>
            </a:r>
            <a:endParaRPr lang="en-AU" sz="9600" dirty="0">
              <a:solidFill>
                <a:srgbClr val="A771AF"/>
              </a:solidFill>
              <a:effectLst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847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76598D55-BC32-C972-77C3-8AC4DEAB95A8}"/>
              </a:ext>
            </a:extLst>
          </p:cNvPr>
          <p:cNvSpPr/>
          <p:nvPr/>
        </p:nvSpPr>
        <p:spPr>
          <a:xfrm>
            <a:off x="0" y="447585"/>
            <a:ext cx="2110946" cy="4400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5371874-8FD7-76F0-116E-B8D74885C43D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1458271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ADEUS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98B401-6210-FA21-5F16-5637AAAA8A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112652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 Escola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Sabatina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C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hegou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Agora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ao</a:t>
            </a:r>
            <a:r>
              <a:rPr lang="en-AU" sz="2400" b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F</a:t>
            </a:r>
            <a:r>
              <a:rPr lang="en-AU" sz="2400" b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Century Gothic" panose="020B0502020202020204" pitchFamily="34" charset="0"/>
              </a:rPr>
              <a:t>im</a:t>
            </a:r>
            <a:endParaRPr lang="en-AU" sz="240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CA43F896-0715-7334-7F4C-4F445FE50C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9100" y="2108173"/>
            <a:ext cx="8280400" cy="3403986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effectLst/>
                <a:latin typeface="Century Gothic" panose="020B0502020202020204" pitchFamily="34" charset="0"/>
              </a:rPr>
              <a:t>A Escola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Sabatina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chegou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agora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fim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adeus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sejamos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sempre bons.</a:t>
            </a:r>
          </a:p>
          <a:p>
            <a:pPr algn="l"/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/>
            <a:r>
              <a:rPr lang="en-US" sz="2000" dirty="0">
                <a:effectLst/>
                <a:latin typeface="Century Gothic" panose="020B0502020202020204" pitchFamily="34" charset="0"/>
              </a:rPr>
              <a:t>(</a:t>
            </a:r>
            <a:r>
              <a:rPr lang="en-US" sz="2000" dirty="0" err="1">
                <a:effectLst/>
                <a:latin typeface="Century Gothic" panose="020B0502020202020204" pitchFamily="34" charset="0"/>
              </a:rPr>
              <a:t>Repete</a:t>
            </a:r>
            <a:r>
              <a:rPr lang="en-US" sz="2000" dirty="0">
                <a:effectLst/>
                <a:latin typeface="Century Gothic" panose="020B0502020202020204" pitchFamily="34" charset="0"/>
              </a:rPr>
              <a:t>)</a:t>
            </a: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  <a:p>
            <a:endParaRPr lang="en-US" sz="200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A2726DD-FD8D-ED52-92E9-FB6E97260A39}"/>
              </a:ext>
            </a:extLst>
          </p:cNvPr>
          <p:cNvSpPr txBox="1">
            <a:spLocks/>
          </p:cNvSpPr>
          <p:nvPr/>
        </p:nvSpPr>
        <p:spPr>
          <a:xfrm>
            <a:off x="525628" y="6425909"/>
            <a:ext cx="5166835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“Sabbath School Is Over,” writer unknown, public domain. From Little Voices Praise Him, #46.</a:t>
            </a:r>
          </a:p>
        </p:txBody>
      </p:sp>
      <p:pic>
        <p:nvPicPr>
          <p:cNvPr id="17" name="A Escola Sabatina Chegou Agora ao Fim(2)">
            <a:hlinkClick r:id="" action="ppaction://media"/>
            <a:extLst>
              <a:ext uri="{FF2B5EF4-FFF2-40B4-BE49-F238E27FC236}">
                <a16:creationId xmlns:a16="http://schemas.microsoft.com/office/drawing/2014/main" id="{88E31653-12B7-2BCF-B7E7-0BBD748F6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9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9AA84B-B6FF-5FEA-584A-01324F86A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57BEC18-3BE7-58A5-463F-9B09ADF79C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3178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Sempre sou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Feliz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FBA2D798-2F0A-3928-90F5-9DB5220C2B59}"/>
              </a:ext>
            </a:extLst>
          </p:cNvPr>
          <p:cNvSpPr txBox="1">
            <a:spLocks/>
          </p:cNvSpPr>
          <p:nvPr/>
        </p:nvSpPr>
        <p:spPr>
          <a:xfrm>
            <a:off x="2586681" y="6388444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ações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4C24FB7-2FCC-A78C-5A82-ABA50A91DC6B}"/>
              </a:ext>
            </a:extLst>
          </p:cNvPr>
          <p:cNvSpPr txBox="1">
            <a:spLocks/>
          </p:cNvSpPr>
          <p:nvPr/>
        </p:nvSpPr>
        <p:spPr>
          <a:xfrm>
            <a:off x="3299599" y="1468291"/>
            <a:ext cx="8929012" cy="44965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 err="1">
                <a:latin typeface="Century Gothic"/>
              </a:rPr>
              <a:t>Aqui</a:t>
            </a:r>
            <a:r>
              <a:rPr lang="en-US" sz="3200" dirty="0">
                <a:latin typeface="Century Gothic"/>
              </a:rPr>
              <a:t> Jesus </a:t>
            </a:r>
            <a:r>
              <a:rPr lang="en-US" sz="3200" dirty="0" err="1">
                <a:latin typeface="Century Gothic"/>
              </a:rPr>
              <a:t>entrou</a:t>
            </a:r>
            <a:r>
              <a:rPr lang="en-US" sz="3200" dirty="0">
                <a:latin typeface="Century Gothic"/>
              </a:rPr>
              <a:t>, meu </a:t>
            </a:r>
            <a:r>
              <a:rPr lang="en-US" sz="3200" dirty="0" err="1">
                <a:latin typeface="Century Gothic"/>
              </a:rPr>
              <a:t>coração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limpou</a:t>
            </a:r>
            <a:r>
              <a:rPr lang="en-US" sz="3200" dirty="0">
                <a:latin typeface="Century Gothic"/>
              </a:rPr>
              <a:t>.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Por </a:t>
            </a:r>
            <a:r>
              <a:rPr lang="en-US" sz="3200" dirty="0" err="1">
                <a:latin typeface="Century Gothic"/>
              </a:rPr>
              <a:t>dentro</a:t>
            </a:r>
            <a:r>
              <a:rPr lang="en-US" sz="3200" dirty="0">
                <a:latin typeface="Century Gothic"/>
              </a:rPr>
              <a:t>, fora, no alto e </a:t>
            </a:r>
            <a:r>
              <a:rPr lang="en-US" sz="3200" dirty="0" err="1">
                <a:latin typeface="Century Gothic"/>
              </a:rPr>
              <a:t>em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baixo</a:t>
            </a:r>
            <a:r>
              <a:rPr lang="en-US" sz="3200" dirty="0">
                <a:latin typeface="Century Gothic"/>
              </a:rPr>
              <a:t>,</a:t>
            </a:r>
          </a:p>
          <a:p>
            <a:pPr algn="l">
              <a:buNone/>
            </a:pPr>
            <a:r>
              <a:rPr lang="en-US" sz="3200" dirty="0">
                <a:latin typeface="Century Gothic"/>
              </a:rPr>
              <a:t>Sempre </a:t>
            </a:r>
            <a:r>
              <a:rPr lang="en-US" sz="3200" dirty="0" err="1">
                <a:latin typeface="Century Gothic"/>
              </a:rPr>
              <a:t>estou</a:t>
            </a:r>
            <a:r>
              <a:rPr lang="en-US" sz="3200" dirty="0">
                <a:latin typeface="Century Gothic"/>
              </a:rPr>
              <a:t> </a:t>
            </a:r>
            <a:r>
              <a:rPr lang="en-US" sz="3200" dirty="0" err="1">
                <a:latin typeface="Century Gothic"/>
              </a:rPr>
              <a:t>feliz</a:t>
            </a:r>
            <a:r>
              <a:rPr lang="en-US" sz="3200" dirty="0">
                <a:latin typeface="Century Gothic"/>
              </a:rPr>
              <a:t>.</a:t>
            </a:r>
            <a:br>
              <a:rPr lang="en-US" sz="3200" dirty="0">
                <a:latin typeface="Century Gothic"/>
              </a:rPr>
            </a:br>
            <a:br>
              <a:rPr lang="en-US" sz="3200" dirty="0">
                <a:latin typeface="Century Gothic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US" sz="3200" dirty="0">
              <a:effectLst/>
              <a:latin typeface="Century Gothic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0FA02FA-A30B-A2B2-A802-CFB925A230E0}"/>
              </a:ext>
            </a:extLst>
          </p:cNvPr>
          <p:cNvSpPr txBox="1">
            <a:spLocks/>
          </p:cNvSpPr>
          <p:nvPr/>
        </p:nvSpPr>
        <p:spPr>
          <a:xfrm>
            <a:off x="2854712" y="6411951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“Happy All the Time” in public domain.</a:t>
            </a:r>
          </a:p>
        </p:txBody>
      </p:sp>
      <p:pic>
        <p:nvPicPr>
          <p:cNvPr id="13" name="Sempre Estou Feliz">
            <a:hlinkClick r:id="" action="ppaction://media"/>
            <a:extLst>
              <a:ext uri="{FF2B5EF4-FFF2-40B4-BE49-F238E27FC236}">
                <a16:creationId xmlns:a16="http://schemas.microsoft.com/office/drawing/2014/main" id="{A3B33418-8C51-E165-B7BF-149052040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8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6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2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8056B4-4A69-3E91-9AC9-31D92AD0B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6C88E6-932D-C76C-CF9C-B710B20698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B96E3B4-5338-6CC5-F25B-04670FED9DAB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Louvai-O,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servi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(Continua)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pic>
        <p:nvPicPr>
          <p:cNvPr id="9" name="Louvai-O, Louvai-O(1)">
            <a:hlinkClick r:id="" action="ppaction://media"/>
            <a:extLst>
              <a:ext uri="{FF2B5EF4-FFF2-40B4-BE49-F238E27FC236}">
                <a16:creationId xmlns:a16="http://schemas.microsoft.com/office/drawing/2014/main" id="{FA6ADCC4-7440-0651-0952-4FDE6D9BF6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6C69B3-2488-9CD3-B21A-FD1BF1CE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248A63D-4328-459F-D24C-01318A46B7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3751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-O,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louvai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-O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8831871-2880-AABA-878D-7A3FE6CE361E}"/>
              </a:ext>
            </a:extLst>
          </p:cNvPr>
          <p:cNvSpPr txBox="1">
            <a:spLocks/>
          </p:cNvSpPr>
          <p:nvPr/>
        </p:nvSpPr>
        <p:spPr>
          <a:xfrm>
            <a:off x="3102220" y="1154412"/>
            <a:ext cx="9144000" cy="561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Amai-O,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amai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Louvai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 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adorai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-O,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todas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crianças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!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amor, 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é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amor!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5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4093C1-9F9C-EC9B-C846-D550840D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E8AEFA2D-056F-D188-9C71-1E9D89D01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5535" y="449649"/>
            <a:ext cx="1914457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8A48109F-6C4A-9CD1-5174-6859F57BD9EA}"/>
              </a:ext>
            </a:extLst>
          </p:cNvPr>
          <p:cNvSpPr txBox="1">
            <a:spLocks/>
          </p:cNvSpPr>
          <p:nvPr/>
        </p:nvSpPr>
        <p:spPr>
          <a:xfrm>
            <a:off x="2524897" y="6323287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bolhas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7692B224-CFEC-76BD-EAB6-A685EFE6AEFB}"/>
              </a:ext>
            </a:extLst>
          </p:cNvPr>
          <p:cNvSpPr txBox="1">
            <a:spLocks/>
          </p:cNvSpPr>
          <p:nvPr/>
        </p:nvSpPr>
        <p:spPr>
          <a:xfrm>
            <a:off x="4021932" y="2148848"/>
            <a:ext cx="6471205" cy="25603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brinco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com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Jesus ama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lindas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coisas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Porque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fez as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bolhas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br>
              <a:rPr lang="en-US" sz="3200" dirty="0">
                <a:effectLst/>
                <a:latin typeface="Century Gothic" panose="020B0502020202020204" pitchFamily="34" charset="0"/>
              </a:rPr>
            </a:b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B817707-0A4E-BA27-9AB5-3A4CBDEAD45C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“Bubbles” by Janet Sage, © 1990, North America Division Corporation of Seventh-day Adventists ®.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#157. Used by permission.</a:t>
            </a:r>
          </a:p>
        </p:txBody>
      </p:sp>
      <p:pic>
        <p:nvPicPr>
          <p:cNvPr id="18" name="Bolhas">
            <a:hlinkClick r:id="" action="ppaction://media"/>
            <a:extLst>
              <a:ext uri="{FF2B5EF4-FFF2-40B4-BE49-F238E27FC236}">
                <a16:creationId xmlns:a16="http://schemas.microsoft.com/office/drawing/2014/main" id="{208DD6B6-ABA3-A8ED-15E1-02E61C74F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2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4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096CFE-094C-CCC7-488D-C8F3AF4A9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2E18847-6D5B-3DFE-1043-240D2A6808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4962" y="449649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Sou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cuidado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</a:t>
            </a:r>
            <a:r>
              <a:rPr lang="en-AU" sz="2400" b="1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por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7B834E60-EF96-E984-9156-85AA13AE2BC9}"/>
              </a:ext>
            </a:extLst>
          </p:cNvPr>
          <p:cNvSpPr txBox="1">
            <a:spLocks/>
          </p:cNvSpPr>
          <p:nvPr/>
        </p:nvSpPr>
        <p:spPr>
          <a:xfrm>
            <a:off x="2574324" y="6338726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frutas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e legumes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3B09290-E642-3140-C80C-46B13E7E1165}"/>
              </a:ext>
            </a:extLst>
          </p:cNvPr>
          <p:cNvSpPr txBox="1">
            <a:spLocks/>
          </p:cNvSpPr>
          <p:nvPr/>
        </p:nvSpPr>
        <p:spPr>
          <a:xfrm>
            <a:off x="4376057" y="937931"/>
            <a:ext cx="7436497" cy="5196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Sou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cuidado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por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Obrigado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 Pai.</a:t>
            </a:r>
            <a:br>
              <a:rPr lang="en-US" sz="3200" dirty="0">
                <a:effectLst/>
                <a:latin typeface="Century Gothic" panose="020B0502020202020204" pitchFamily="34" charset="0"/>
              </a:rPr>
            </a:br>
            <a:endParaRPr lang="en-US" sz="32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Jesus.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Eu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Jesus, 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confia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também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E882439-546C-059C-6A9D-9E6DD87F3655}"/>
              </a:ext>
            </a:extLst>
          </p:cNvPr>
          <p:cNvSpPr txBox="1">
            <a:spLocks/>
          </p:cNvSpPr>
          <p:nvPr/>
        </p:nvSpPr>
        <p:spPr>
          <a:xfrm>
            <a:off x="2882541" y="641811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“All Our Needs” by Carolyn Berge, © 1995, Group Publishing, Inc. From Little Voices Praise Him, #85.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Used by permission.</a:t>
            </a:r>
          </a:p>
        </p:txBody>
      </p:sp>
      <p:pic>
        <p:nvPicPr>
          <p:cNvPr id="13" name="Sou Cuidado por Jesus(2)">
            <a:hlinkClick r:id="" action="ppaction://media"/>
            <a:extLst>
              <a:ext uri="{FF2B5EF4-FFF2-40B4-BE49-F238E27FC236}">
                <a16:creationId xmlns:a16="http://schemas.microsoft.com/office/drawing/2014/main" id="{DC83E4DE-C21E-C0F6-80D8-80F2DC795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9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34F8F3-F2BC-4409-5D88-460BD7891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7415733E-B2E4-5D39-4B5D-1923B0A09259}"/>
              </a:ext>
            </a:extLst>
          </p:cNvPr>
          <p:cNvSpPr txBox="1">
            <a:spLocks/>
          </p:cNvSpPr>
          <p:nvPr/>
        </p:nvSpPr>
        <p:spPr>
          <a:xfrm>
            <a:off x="2574324" y="6408352"/>
            <a:ext cx="9144000" cy="28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almofadas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pequenas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1EEE80E-F43B-F5F3-09CB-C433EEEDA2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7892" y="449650"/>
            <a:ext cx="9144000" cy="352486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Deus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comigo</a:t>
            </a:r>
            <a:r>
              <a:rPr lang="en-AU" sz="2400" b="1" u="none" strike="noStrike" dirty="0">
                <a:solidFill>
                  <a:srgbClr val="D34C5E"/>
                </a:solidFill>
                <a:latin typeface="Century Gothic" panose="020B0502020202020204" pitchFamily="34" charset="0"/>
              </a:rPr>
              <a:t> sempre </a:t>
            </a:r>
            <a:r>
              <a:rPr lang="en-AU" sz="2400" b="1" u="none" strike="noStrike" dirty="0" err="1">
                <a:solidFill>
                  <a:srgbClr val="D34C5E"/>
                </a:solidFill>
                <a:latin typeface="Century Gothic" panose="020B0502020202020204" pitchFamily="34" charset="0"/>
              </a:rPr>
              <a:t>está</a:t>
            </a:r>
            <a:endParaRPr lang="en-AU" sz="10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BDEF9DC-2BD7-C100-0819-891CD6A11E40}"/>
              </a:ext>
            </a:extLst>
          </p:cNvPr>
          <p:cNvSpPr txBox="1">
            <a:spLocks/>
          </p:cNvSpPr>
          <p:nvPr/>
        </p:nvSpPr>
        <p:spPr>
          <a:xfrm>
            <a:off x="4381500" y="963986"/>
            <a:ext cx="6204974" cy="53317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acordo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vou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brincar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durmo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ali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r>
              <a:rPr lang="en-US" sz="28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comigo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sempre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está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2800" dirty="0" err="1">
                <a:effectLst/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2800" dirty="0">
                <a:effectLst/>
                <a:latin typeface="Century Gothic" panose="020B0502020202020204" pitchFamily="34" charset="0"/>
              </a:rPr>
              <a:t> Deus.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</a:t>
            </a:r>
            <a:r>
              <a:rPr kumimoji="0" lang="en-US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Repete</a:t>
            </a: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2800" dirty="0" err="1">
                <a:latin typeface="Century Gothic" panose="020B0502020202020204" pitchFamily="34" charset="0"/>
              </a:rPr>
              <a:t>Confio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em</a:t>
            </a:r>
            <a:r>
              <a:rPr lang="en-US" sz="2800" dirty="0">
                <a:latin typeface="Century Gothic" panose="020B0502020202020204" pitchFamily="34" charset="0"/>
              </a:rPr>
              <a:t> Deus. </a:t>
            </a:r>
            <a:endParaRPr lang="en-US" sz="2800" dirty="0">
              <a:effectLst/>
              <a:latin typeface="Century Gothic" panose="020B0502020202020204" pitchFamily="34" charset="0"/>
            </a:endParaRP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F6F927E-00BF-EF72-435A-3B5E1BA589A4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26535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">
                <a:effectLst/>
                <a:latin typeface="Century Gothic" panose="020B0502020202020204" pitchFamily="34" charset="0"/>
              </a:rPr>
              <a:t>Copyright © 2024 General Conference Corporation® of Seventh-day Adventists</a:t>
            </a:r>
          </a:p>
        </p:txBody>
      </p:sp>
      <p:pic>
        <p:nvPicPr>
          <p:cNvPr id="13" name="Deus Comigo Sempre Está(1)">
            <a:hlinkClick r:id="" action="ppaction://media"/>
            <a:extLst>
              <a:ext uri="{FF2B5EF4-FFF2-40B4-BE49-F238E27FC236}">
                <a16:creationId xmlns:a16="http://schemas.microsoft.com/office/drawing/2014/main" id="{0D10F1B1-1954-7520-9B25-6ADC174F64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812800" cy="65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45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0DB640-D89F-9496-8D1E-C04269266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3F9AE61-5606-E45F-2151-0726A92644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4389" y="481916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Deus </a:t>
            </a:r>
            <a:r>
              <a:rPr lang="en-AU" sz="2400" b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vê</a:t>
            </a: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-me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EAA7AEE-8BC4-375D-AD6F-564863BFC3F7}"/>
              </a:ext>
            </a:extLst>
          </p:cNvPr>
          <p:cNvSpPr txBox="1">
            <a:spLocks/>
          </p:cNvSpPr>
          <p:nvPr/>
        </p:nvSpPr>
        <p:spPr>
          <a:xfrm>
            <a:off x="2599038" y="6310930"/>
            <a:ext cx="9144000" cy="350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binóculos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 de </a:t>
            </a:r>
            <a:r>
              <a:rPr lang="en-AU" sz="1600" i="1" dirty="0" err="1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brincar</a:t>
            </a:r>
            <a:r>
              <a:rPr lang="en-AU" sz="1600" i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)</a:t>
            </a:r>
            <a:endParaRPr lang="en-AU" sz="16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499B1AA-29C1-F282-00DC-66F76E028332}"/>
              </a:ext>
            </a:extLst>
          </p:cNvPr>
          <p:cNvSpPr txBox="1">
            <a:spLocks/>
          </p:cNvSpPr>
          <p:nvPr/>
        </p:nvSpPr>
        <p:spPr>
          <a:xfrm>
            <a:off x="3833391" y="1332087"/>
            <a:ext cx="6675293" cy="45370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trabalh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latin typeface="Century Gothic" panose="020B0502020202020204" pitchFamily="34" charset="0"/>
              </a:rPr>
              <a:t>jog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cantar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esta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canção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 err="1">
                <a:latin typeface="Century Gothic" panose="020B0502020202020204" pitchFamily="34" charset="0"/>
              </a:rPr>
              <a:t>Sozinho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em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oração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.</a:t>
            </a:r>
          </a:p>
          <a:p>
            <a:pPr algn="l">
              <a:buNone/>
            </a:pPr>
            <a:endParaRPr lang="en-US" sz="1000" dirty="0">
              <a:effectLst/>
              <a:latin typeface="Century Gothic" panose="020B0502020202020204" pitchFamily="34" charset="0"/>
            </a:endParaRP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caminhar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a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correr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Deus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vê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-me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quando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triste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estou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,</a:t>
            </a:r>
          </a:p>
          <a:p>
            <a:pPr algn="l">
              <a:buNone/>
            </a:pPr>
            <a:r>
              <a:rPr lang="en-US" sz="3200" dirty="0">
                <a:effectLst/>
                <a:latin typeface="Century Gothic" panose="020B0502020202020204" pitchFamily="34" charset="0"/>
              </a:rPr>
              <a:t>E o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quão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feliz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effectLst/>
                <a:latin typeface="Century Gothic" panose="020B0502020202020204" pitchFamily="34" charset="0"/>
              </a:rPr>
              <a:t>eu</a:t>
            </a:r>
            <a:r>
              <a:rPr lang="en-US" sz="3200" dirty="0">
                <a:effectLst/>
                <a:latin typeface="Century Gothic" panose="020B0502020202020204" pitchFamily="34" charset="0"/>
              </a:rPr>
              <a:t> sou.</a:t>
            </a:r>
          </a:p>
          <a:p>
            <a:endParaRPr lang="en-US" sz="3500" i="1" dirty="0"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  <a:p>
            <a:endParaRPr lang="en-US" sz="2000" dirty="0"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B3DB600C-788C-C1A4-A4CF-655D18195BC6}"/>
              </a:ext>
            </a:extLst>
          </p:cNvPr>
          <p:cNvSpPr txBox="1">
            <a:spLocks/>
          </p:cNvSpPr>
          <p:nvPr/>
        </p:nvSpPr>
        <p:spPr>
          <a:xfrm>
            <a:off x="2759880" y="6427884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r>
              <a:rPr lang="en-US" sz="800">
                <a:effectLst/>
                <a:latin typeface="Century Gothic" panose="020B0502020202020204" pitchFamily="34" charset="0"/>
              </a:rPr>
              <a:t>“God Sees me” by Rebecca Edwards-Lesser, © 1962, Review and Herald® Publishing Association. From</a:t>
            </a:r>
            <a:r>
              <a:rPr lang="en-US" sz="800">
                <a:latin typeface="Century Gothic" panose="020B0502020202020204" pitchFamily="34" charset="0"/>
              </a:rPr>
              <a:t> </a:t>
            </a:r>
            <a:r>
              <a:rPr lang="en-US" sz="800">
                <a:effectLst/>
                <a:latin typeface="Century Gothic" panose="020B0502020202020204" pitchFamily="34" charset="0"/>
              </a:rPr>
              <a:t>Little Voices Praise Him, #89. Used by permission.</a:t>
            </a:r>
          </a:p>
        </p:txBody>
      </p:sp>
      <p:pic>
        <p:nvPicPr>
          <p:cNvPr id="13" name="Deus Vê-me">
            <a:hlinkClick r:id="" action="ppaction://media"/>
            <a:extLst>
              <a:ext uri="{FF2B5EF4-FFF2-40B4-BE49-F238E27FC236}">
                <a16:creationId xmlns:a16="http://schemas.microsoft.com/office/drawing/2014/main" id="{D310A0A4-E3E2-E48D-814A-F6001AA414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31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0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1055</Words>
  <Application>Microsoft Office PowerPoint</Application>
  <PresentationFormat>Ecrã Panorâmico</PresentationFormat>
  <Paragraphs>201</Paragraphs>
  <Slides>23</Slides>
  <Notes>5</Notes>
  <HiddenSlides>0</HiddenSlides>
  <MMClips>14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Arial</vt:lpstr>
      <vt:lpstr>Arial Rounded MT Bold</vt:lpstr>
      <vt:lpstr>Century Gothic</vt:lpstr>
      <vt:lpstr>Helvetica</vt:lpstr>
      <vt:lpstr>Times New Roman</vt:lpstr>
      <vt:lpstr>Office Theme</vt:lpstr>
      <vt:lpstr>Apresentação do PowerPoint</vt:lpstr>
      <vt:lpstr>Canção do tic-tac</vt:lpstr>
      <vt:lpstr>Sempre sou Feliz</vt:lpstr>
      <vt:lpstr>Louvai-O, louvai-O</vt:lpstr>
      <vt:lpstr>Louvai-O, louvai-O</vt:lpstr>
      <vt:lpstr>Bolhas</vt:lpstr>
      <vt:lpstr>Sou cuidado por Jesus</vt:lpstr>
      <vt:lpstr>Deus comigo sempre está</vt:lpstr>
      <vt:lpstr>Deus vê-me</vt:lpstr>
      <vt:lpstr>No meu Coração</vt:lpstr>
      <vt:lpstr>Dobro os meus Joelhos</vt:lpstr>
      <vt:lpstr>Dobro os meus Joelhos</vt:lpstr>
      <vt:lpstr>Eu abro a Bíblia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 minha oferta</vt:lpstr>
      <vt:lpstr>A Caixa da Natureza</vt:lpstr>
      <vt:lpstr>Apresentação do PowerPoint</vt:lpstr>
      <vt:lpstr>A Escola Sabatina Chegou Agora ao Fim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Megan Betteridge</dc:creator>
  <cp:lastModifiedBy>Manuela Teles</cp:lastModifiedBy>
  <cp:revision>43</cp:revision>
  <dcterms:created xsi:type="dcterms:W3CDTF">2025-03-02T08:19:28Z</dcterms:created>
  <dcterms:modified xsi:type="dcterms:W3CDTF">2026-06-04T12:39:33Z</dcterms:modified>
</cp:coreProperties>
</file>