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82" r:id="rId2"/>
    <p:sldId id="259" r:id="rId3"/>
    <p:sldId id="260" r:id="rId4"/>
    <p:sldId id="261" r:id="rId5"/>
    <p:sldId id="339" r:id="rId6"/>
    <p:sldId id="262" r:id="rId7"/>
    <p:sldId id="263" r:id="rId8"/>
    <p:sldId id="264" r:id="rId9"/>
    <p:sldId id="265" r:id="rId10"/>
    <p:sldId id="266" r:id="rId11"/>
    <p:sldId id="327" r:id="rId12"/>
    <p:sldId id="320" r:id="rId13"/>
    <p:sldId id="321" r:id="rId14"/>
    <p:sldId id="283" r:id="rId15"/>
    <p:sldId id="284" r:id="rId16"/>
    <p:sldId id="285" r:id="rId17"/>
    <p:sldId id="286" r:id="rId18"/>
    <p:sldId id="287" r:id="rId19"/>
    <p:sldId id="338" r:id="rId20"/>
    <p:sldId id="323" r:id="rId21"/>
    <p:sldId id="324" r:id="rId22"/>
    <p:sldId id="279" r:id="rId23"/>
    <p:sldId id="32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71AF"/>
    <a:srgbClr val="649B7B"/>
    <a:srgbClr val="F3793A"/>
    <a:srgbClr val="12BBB0"/>
    <a:srgbClr val="E6B349"/>
    <a:srgbClr val="E86DBC"/>
    <a:srgbClr val="D34B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87021F-C7D5-EB4B-BB6E-43211CF8237B}" v="1" dt="2026-05-22T10:22:42.2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16"/>
    <p:restoredTop sz="94710"/>
  </p:normalViewPr>
  <p:slideViewPr>
    <p:cSldViewPr snapToGrid="0">
      <p:cViewPr varScale="1">
        <p:scale>
          <a:sx n="65" d="100"/>
          <a:sy n="65" d="100"/>
        </p:scale>
        <p:origin x="74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12983A-400F-AA40-A324-AC9AE9F51007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58EA38-3C5E-DF47-B3FE-226EBBACED76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92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F3B73-C3BB-D748-936C-72C1617890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604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F3B73-C3BB-D748-936C-72C1617890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492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F3B73-C3BB-D748-936C-72C1617890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361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F3B73-C3BB-D748-936C-72C1617890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841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F3B73-C3BB-D748-936C-72C1617890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247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8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94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1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64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4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31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5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61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9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08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29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57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2166F324-7FFE-F0E6-A9F9-A5DE39412FC4}"/>
              </a:ext>
            </a:extLst>
          </p:cNvPr>
          <p:cNvSpPr/>
          <p:nvPr/>
        </p:nvSpPr>
        <p:spPr>
          <a:xfrm>
            <a:off x="101124" y="5838351"/>
            <a:ext cx="11989749" cy="982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CC3FAB0-41FB-36F3-6852-FFC4A5CC0A63}"/>
              </a:ext>
            </a:extLst>
          </p:cNvPr>
          <p:cNvSpPr txBox="1"/>
          <p:nvPr/>
        </p:nvSpPr>
        <p:spPr>
          <a:xfrm>
            <a:off x="1479134" y="5838351"/>
            <a:ext cx="9233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800" b="1" dirty="0">
                <a:solidFill>
                  <a:schemeClr val="accent1"/>
                </a:solidFill>
                <a:latin typeface="Arial Rounded MT Bold" panose="020F0704030504030204" pitchFamily="34" charset="77"/>
              </a:rPr>
              <a:t>Bem-vindos à Escola Sabatina</a:t>
            </a:r>
          </a:p>
        </p:txBody>
      </p:sp>
    </p:spTree>
    <p:extLst>
      <p:ext uri="{BB962C8B-B14F-4D97-AF65-F5344CB8AC3E}">
        <p14:creationId xmlns:p14="http://schemas.microsoft.com/office/powerpoint/2010/main" val="3896741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5C1A9E-BD3D-7FBD-A907-07C911F90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7518CE1-F953-063A-5CDB-CCF7ED33F6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2605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No meu </a:t>
            </a: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C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oração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B97BFA8-2CB5-A7A8-01D1-E06BC7E4673E}"/>
              </a:ext>
            </a:extLst>
          </p:cNvPr>
          <p:cNvSpPr txBox="1">
            <a:spLocks/>
          </p:cNvSpPr>
          <p:nvPr/>
        </p:nvSpPr>
        <p:spPr>
          <a:xfrm>
            <a:off x="2722605" y="630202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corações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em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palitos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de 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gelado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48C2530-62A1-5EC4-834F-9DF99C14577A}"/>
              </a:ext>
            </a:extLst>
          </p:cNvPr>
          <p:cNvSpPr txBox="1">
            <a:spLocks/>
          </p:cNvSpPr>
          <p:nvPr/>
        </p:nvSpPr>
        <p:spPr>
          <a:xfrm>
            <a:off x="2857500" y="1074475"/>
            <a:ext cx="8022325" cy="48564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No meu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no meu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Vem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nele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habitar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Jesus.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Vem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p’ra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p’ra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ficar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Vem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nele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habitar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Jesus.</a:t>
            </a:r>
          </a:p>
          <a:p>
            <a:pPr algn="l">
              <a:buNone/>
            </a:pPr>
            <a:endParaRPr lang="en-US" sz="10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Do meu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do meu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Que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brilhe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>
                <a:latin typeface="Century Gothic" panose="020B0502020202020204" pitchFamily="34" charset="0"/>
              </a:rPr>
              <a:t>T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ua luz, Jesus.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Que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possa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ter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um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Que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brilhe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>
                <a:latin typeface="Century Gothic" panose="020B0502020202020204" pitchFamily="34" charset="0"/>
              </a:rPr>
              <a:t>T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ua luz, Jesus.</a:t>
            </a:r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2D24B44-0ECD-2FE1-D838-4AF22C587421}"/>
              </a:ext>
            </a:extLst>
          </p:cNvPr>
          <p:cNvSpPr txBox="1">
            <a:spLocks/>
          </p:cNvSpPr>
          <p:nvPr/>
        </p:nvSpPr>
        <p:spPr>
          <a:xfrm>
            <a:off x="2759880" y="6427884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en-US" sz="800">
                <a:effectLst/>
                <a:latin typeface="Century Gothic" panose="020B0502020202020204" pitchFamily="34" charset="0"/>
              </a:rPr>
              <a:t>“Into My Heart” by Harry D. Clarke, in public domain. Copyright © Hope Publishing. From Little Voices</a:t>
            </a:r>
            <a:r>
              <a:rPr lang="en-US" sz="800">
                <a:latin typeface="Century Gothic" panose="020B0502020202020204" pitchFamily="34" charset="0"/>
              </a:rPr>
              <a:t> </a:t>
            </a:r>
            <a:r>
              <a:rPr lang="en-US" sz="800">
                <a:effectLst/>
                <a:latin typeface="Century Gothic" panose="020B0502020202020204" pitchFamily="34" charset="0"/>
              </a:rPr>
              <a:t>Praise Him, #195.</a:t>
            </a:r>
          </a:p>
        </p:txBody>
      </p:sp>
      <p:pic>
        <p:nvPicPr>
          <p:cNvPr id="13" name="No Meu Coração(1)">
            <a:hlinkClick r:id="" action="ppaction://media"/>
            <a:extLst>
              <a:ext uri="{FF2B5EF4-FFF2-40B4-BE49-F238E27FC236}">
                <a16:creationId xmlns:a16="http://schemas.microsoft.com/office/drawing/2014/main" id="{6157DFC0-78BE-29CF-42EE-CD038205CD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23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7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DEA4D7-73E6-BD1D-C89C-25FF6A296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050CF74-E09B-2CB3-4E22-B7E27738DC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81" y="117870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Dobro 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os</a:t>
            </a: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 meus </a:t>
            </a:r>
            <a:r>
              <a:rPr lang="en-AU" sz="2400" b="1" dirty="0" err="1">
                <a:solidFill>
                  <a:srgbClr val="E86DBC"/>
                </a:solidFill>
                <a:latin typeface="Century Gothic" panose="020B0502020202020204" pitchFamily="34" charset="0"/>
              </a:rPr>
              <a:t>J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oelhos</a:t>
            </a:r>
            <a:endParaRPr lang="en-AU" sz="2400" dirty="0">
              <a:solidFill>
                <a:srgbClr val="E86DB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C9D0E240-C7BD-8093-31AB-24809CF2ABFF}"/>
              </a:ext>
            </a:extLst>
          </p:cNvPr>
          <p:cNvSpPr/>
          <p:nvPr/>
        </p:nvSpPr>
        <p:spPr>
          <a:xfrm>
            <a:off x="0" y="472636"/>
            <a:ext cx="3403600" cy="440037"/>
          </a:xfrm>
          <a:prstGeom prst="roundRect">
            <a:avLst/>
          </a:prstGeom>
          <a:solidFill>
            <a:srgbClr val="E86D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6967A48-84AF-7612-F70B-AA8B4D6DAC56}"/>
              </a:ext>
            </a:extLst>
          </p:cNvPr>
          <p:cNvSpPr txBox="1">
            <a:spLocks/>
          </p:cNvSpPr>
          <p:nvPr/>
        </p:nvSpPr>
        <p:spPr>
          <a:xfrm>
            <a:off x="314408" y="464546"/>
            <a:ext cx="3000292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Momento</a:t>
            </a: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de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Oração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FD09942-FBAA-DE82-0C89-5620F79F48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4918" y="1726935"/>
            <a:ext cx="8675075" cy="3450649"/>
          </a:xfrm>
        </p:spPr>
        <p:txBody>
          <a:bodyPr>
            <a:noAutofit/>
          </a:bodyPr>
          <a:lstStyle/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Dobro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joelhos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Vou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Dobro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joelhos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falo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Jesus.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br>
              <a:rPr lang="en-US" sz="3200" dirty="0">
                <a:effectLst/>
                <a:latin typeface="Century Gothic" panose="020B0502020202020204" pitchFamily="34" charset="0"/>
              </a:rPr>
            </a:b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(Continua)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en-US" sz="32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  <p:pic>
        <p:nvPicPr>
          <p:cNvPr id="15" name="Dobro os Meus Joelhos(3)">
            <a:hlinkClick r:id="" action="ppaction://media"/>
            <a:extLst>
              <a:ext uri="{FF2B5EF4-FFF2-40B4-BE49-F238E27FC236}">
                <a16:creationId xmlns:a16="http://schemas.microsoft.com/office/drawing/2014/main" id="{8DC7FBE2-1DAC-91F6-78B3-F4C9AB1767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13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DEA4D7-73E6-BD1D-C89C-25FF6A296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04A5069-BE14-E07A-E320-8E304D5519A1}"/>
              </a:ext>
            </a:extLst>
          </p:cNvPr>
          <p:cNvSpPr txBox="1">
            <a:spLocks/>
          </p:cNvSpPr>
          <p:nvPr/>
        </p:nvSpPr>
        <p:spPr>
          <a:xfrm>
            <a:off x="873208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 TIME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EB47237-162A-B0E5-FE2E-A3126C31EB8E}"/>
              </a:ext>
            </a:extLst>
          </p:cNvPr>
          <p:cNvSpPr txBox="1">
            <a:spLocks/>
          </p:cNvSpPr>
          <p:nvPr/>
        </p:nvSpPr>
        <p:spPr>
          <a:xfrm>
            <a:off x="1040635" y="4672118"/>
            <a:ext cx="5979925" cy="3367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“When It's Time to Pray” by Janet Sage, copyright © 2001 North American Division Corporation of Seventh-day Adventists. From Little Voices Praise Him, #17. Used by permission.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7BDB638-6B3E-0C68-480D-AB2538D776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81" y="117870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Dobro 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os</a:t>
            </a: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 meus </a:t>
            </a:r>
            <a:r>
              <a:rPr lang="en-AU" sz="2400" b="1" dirty="0" err="1">
                <a:solidFill>
                  <a:srgbClr val="E86DBC"/>
                </a:solidFill>
                <a:latin typeface="Century Gothic" panose="020B0502020202020204" pitchFamily="34" charset="0"/>
              </a:rPr>
              <a:t>J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oelhos</a:t>
            </a:r>
            <a:endParaRPr lang="en-AU" sz="2400" dirty="0">
              <a:solidFill>
                <a:srgbClr val="E86DB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83F1ACAF-5156-8B60-BE74-9F3DAAD854D8}"/>
              </a:ext>
            </a:extLst>
          </p:cNvPr>
          <p:cNvSpPr/>
          <p:nvPr/>
        </p:nvSpPr>
        <p:spPr>
          <a:xfrm>
            <a:off x="0" y="472636"/>
            <a:ext cx="3403600" cy="440037"/>
          </a:xfrm>
          <a:prstGeom prst="roundRect">
            <a:avLst/>
          </a:prstGeom>
          <a:solidFill>
            <a:srgbClr val="E86D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1227C63-4834-07D4-B74A-F9E7BBCD0D05}"/>
              </a:ext>
            </a:extLst>
          </p:cNvPr>
          <p:cNvSpPr txBox="1">
            <a:spLocks/>
          </p:cNvSpPr>
          <p:nvPr/>
        </p:nvSpPr>
        <p:spPr>
          <a:xfrm>
            <a:off x="314408" y="464546"/>
            <a:ext cx="3000292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Momento</a:t>
            </a: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de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Oração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4D12FEE3-18E7-059C-AABA-BA2A56EB48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4918" y="1726935"/>
            <a:ext cx="8675075" cy="3450649"/>
          </a:xfrm>
        </p:spPr>
        <p:txBody>
          <a:bodyPr>
            <a:noAutofit/>
          </a:bodyPr>
          <a:lstStyle/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Fecho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Vou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Fecho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falo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Jesus.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en-US" sz="32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783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55727C-09BC-D3A2-1D0D-F8EB27A17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C3D50365-DAD9-CE65-CD95-82A526E042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4885" y="112619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Eu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abro</a:t>
            </a: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 a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Bíblia</a:t>
            </a:r>
            <a:endParaRPr lang="en-AU" sz="2400" dirty="0">
              <a:solidFill>
                <a:srgbClr val="E6B34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EF71AD43-9C07-F7DD-6999-F9ABDD829AF4}"/>
              </a:ext>
            </a:extLst>
          </p:cNvPr>
          <p:cNvSpPr/>
          <p:nvPr/>
        </p:nvSpPr>
        <p:spPr>
          <a:xfrm>
            <a:off x="0" y="468540"/>
            <a:ext cx="5321300" cy="440037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26832FE-AB7C-E536-5020-993CEAB620FA}"/>
              </a:ext>
            </a:extLst>
          </p:cNvPr>
          <p:cNvSpPr txBox="1">
            <a:spLocks/>
          </p:cNvSpPr>
          <p:nvPr/>
        </p:nvSpPr>
        <p:spPr>
          <a:xfrm>
            <a:off x="381000" y="447585"/>
            <a:ext cx="49403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Momento</a:t>
            </a: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da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História</a:t>
            </a: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Bíblica</a:t>
            </a: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Interativa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2371FF0D-5D80-A1FF-00FA-2BD037B6AD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9555" y="1783844"/>
            <a:ext cx="6079850" cy="2933522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abro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Bíblia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prazer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leio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do amor de Deus.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abro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Bíblia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prazer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leio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do amor de Deus.</a:t>
            </a:r>
          </a:p>
          <a:p>
            <a:pPr algn="l"/>
            <a:r>
              <a:rPr lang="en-US" sz="2000" dirty="0">
                <a:effectLst/>
                <a:latin typeface="Century Gothic" panose="020B0502020202020204" pitchFamily="34" charset="0"/>
              </a:rPr>
              <a:t>(</a:t>
            </a:r>
            <a:r>
              <a:rPr lang="en-US" sz="2000" dirty="0" err="1">
                <a:effectLst/>
                <a:latin typeface="Century Gothic" panose="020B0502020202020204" pitchFamily="34" charset="0"/>
              </a:rPr>
              <a:t>Repete</a:t>
            </a:r>
            <a:r>
              <a:rPr lang="en-US" sz="2000" dirty="0">
                <a:effectLst/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BE33F43-C425-799F-ED5D-61AAF56E260A}"/>
              </a:ext>
            </a:extLst>
          </p:cNvPr>
          <p:cNvSpPr txBox="1">
            <a:spLocks/>
          </p:cNvSpPr>
          <p:nvPr/>
        </p:nvSpPr>
        <p:spPr>
          <a:xfrm>
            <a:off x="1898603" y="4917440"/>
            <a:ext cx="5385889" cy="3352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“I Open My Bible Carefully” by Janet Sage, copyright © 2001 North American Division Corporation of Seventh-day Adventists. From Little Voices Praise Him, #28. Used by permission.</a:t>
            </a:r>
          </a:p>
        </p:txBody>
      </p:sp>
      <p:pic>
        <p:nvPicPr>
          <p:cNvPr id="17" name="Eu Abro a Bíblia(2)">
            <a:hlinkClick r:id="" action="ppaction://media"/>
            <a:extLst>
              <a:ext uri="{FF2B5EF4-FFF2-40B4-BE49-F238E27FC236}">
                <a16:creationId xmlns:a16="http://schemas.microsoft.com/office/drawing/2014/main" id="{D446C53C-1B53-B67F-5EEF-ECC56887A4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8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0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texto, captura de ecrã, póster, design gráfico&#10;&#10;Descrição gerada automaticamente">
            <a:extLst>
              <a:ext uri="{FF2B5EF4-FFF2-40B4-BE49-F238E27FC236}">
                <a16:creationId xmlns:a16="http://schemas.microsoft.com/office/drawing/2014/main" id="{E84A071A-FB21-CFEB-6C44-4F04C2D57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93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artoon of a person talking on a cell phone&#10;&#10;Description automatically generated">
            <a:extLst>
              <a:ext uri="{FF2B5EF4-FFF2-40B4-BE49-F238E27FC236}">
                <a16:creationId xmlns:a16="http://schemas.microsoft.com/office/drawing/2014/main" id="{022A1EC4-3194-7061-2D68-972E5C81918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" t="825" r="1527" b="589"/>
          <a:stretch/>
        </p:blipFill>
        <p:spPr>
          <a:xfrm>
            <a:off x="3691775" y="-18152"/>
            <a:ext cx="4808449" cy="689430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111386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people in a village&#10;&#10;Description automatically generated">
            <a:extLst>
              <a:ext uri="{FF2B5EF4-FFF2-40B4-BE49-F238E27FC236}">
                <a16:creationId xmlns:a16="http://schemas.microsoft.com/office/drawing/2014/main" id="{32116DE6-3590-F207-B1CD-7EE9561B68B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3" t="1062" r="566" b="868"/>
          <a:stretch/>
        </p:blipFill>
        <p:spPr>
          <a:xfrm>
            <a:off x="1260438" y="-32506"/>
            <a:ext cx="9671124" cy="689050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8711247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ainting of a waterfall and people&#10;&#10;Description automatically generated with medium confidence">
            <a:extLst>
              <a:ext uri="{FF2B5EF4-FFF2-40B4-BE49-F238E27FC236}">
                <a16:creationId xmlns:a16="http://schemas.microsoft.com/office/drawing/2014/main" id="{3B74DBDB-7B40-8D92-9132-E187926B48E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5" t="1061" r="705" b="1061"/>
          <a:stretch/>
        </p:blipFill>
        <p:spPr>
          <a:xfrm>
            <a:off x="1250271" y="-11875"/>
            <a:ext cx="9691458" cy="688174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5100635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holding a child&#10;&#10;Description automatically generated">
            <a:extLst>
              <a:ext uri="{FF2B5EF4-FFF2-40B4-BE49-F238E27FC236}">
                <a16:creationId xmlns:a16="http://schemas.microsoft.com/office/drawing/2014/main" id="{A2E5A9C9-07CF-5150-3850-F66D8AF0631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7" t="1062" r="1115" b="868"/>
          <a:stretch/>
        </p:blipFill>
        <p:spPr>
          <a:xfrm>
            <a:off x="3679116" y="-24397"/>
            <a:ext cx="4830184" cy="691192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0174181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0FAE1F-DFB5-8078-7527-A5C487BB9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7C8E9292-9825-6BCE-1E18-09238F9821D6}"/>
              </a:ext>
            </a:extLst>
          </p:cNvPr>
          <p:cNvSpPr txBox="1"/>
          <p:nvPr/>
        </p:nvSpPr>
        <p:spPr>
          <a:xfrm>
            <a:off x="1879600" y="2181020"/>
            <a:ext cx="8432800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5400" b="1" i="1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“Meu Deus </a:t>
            </a:r>
            <a:r>
              <a:rPr lang="en-AU" sz="5400" b="1" i="1" dirty="0" err="1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suprirá</a:t>
            </a:r>
            <a:r>
              <a:rPr lang="en-AU" sz="5400" b="1" i="1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5400" b="1" i="1" dirty="0" err="1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todas</a:t>
            </a:r>
            <a:r>
              <a:rPr lang="en-AU" sz="5400" b="1" i="1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 as </a:t>
            </a:r>
            <a:r>
              <a:rPr lang="en-AU" sz="5400" b="1" i="1" dirty="0" err="1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vossas</a:t>
            </a:r>
            <a:r>
              <a:rPr lang="en-AU" sz="5400" b="1" i="1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5400" b="1" i="1" dirty="0" err="1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necessidades</a:t>
            </a:r>
            <a:r>
              <a:rPr lang="en-AU" sz="5400" b="1" i="1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.”</a:t>
            </a:r>
          </a:p>
          <a:p>
            <a:pPr algn="ctr"/>
            <a:endParaRPr lang="en-AU" sz="3200" dirty="0">
              <a:solidFill>
                <a:srgbClr val="40BEB2"/>
              </a:solidFill>
              <a:effectLst/>
              <a:latin typeface="Century Gothic" panose="020B0502020202020204" pitchFamily="34" charset="0"/>
            </a:endParaRPr>
          </a:p>
          <a:p>
            <a:pPr algn="ctr"/>
            <a:r>
              <a:rPr lang="en-AU" sz="3200" dirty="0" err="1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Filipenses</a:t>
            </a:r>
            <a:r>
              <a:rPr lang="en-AU" sz="3200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 4:19</a:t>
            </a: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8C61ED08-B8AC-14E8-2663-D40E3478469B}"/>
              </a:ext>
            </a:extLst>
          </p:cNvPr>
          <p:cNvSpPr/>
          <p:nvPr/>
        </p:nvSpPr>
        <p:spPr>
          <a:xfrm>
            <a:off x="-39129" y="462155"/>
            <a:ext cx="4856207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EFBBA84-6D9B-1D67-C6AB-26898FE07912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4158053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Verso para </a:t>
            </a:r>
            <a:r>
              <a:rPr lang="en-AU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Memorizar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Filipenses c4 v19(2)">
            <a:hlinkClick r:id="" action="ppaction://media"/>
            <a:extLst>
              <a:ext uri="{FF2B5EF4-FFF2-40B4-BE49-F238E27FC236}">
                <a16:creationId xmlns:a16="http://schemas.microsoft.com/office/drawing/2014/main" id="{5E5C61F6-DE37-0EC9-041F-DE4624704C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06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E637577-61D0-17AA-5E67-F70D7FB3CD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27760" y="463031"/>
            <a:ext cx="8668823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Canção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do 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ti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c-tac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EB79DE49-FCCF-A9F8-B3F1-FA713F559C0F}"/>
              </a:ext>
            </a:extLst>
          </p:cNvPr>
          <p:cNvSpPr txBox="1">
            <a:spLocks/>
          </p:cNvSpPr>
          <p:nvPr/>
        </p:nvSpPr>
        <p:spPr>
          <a:xfrm>
            <a:off x="2652584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Pauzinhos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ounded Rectangle 19">
            <a:extLst>
              <a:ext uri="{FF2B5EF4-FFF2-40B4-BE49-F238E27FC236}">
                <a16:creationId xmlns:a16="http://schemas.microsoft.com/office/drawing/2014/main" id="{84445FE1-4F47-223D-571C-6B83B07D3B45}"/>
              </a:ext>
            </a:extLst>
          </p:cNvPr>
          <p:cNvSpPr/>
          <p:nvPr/>
        </p:nvSpPr>
        <p:spPr>
          <a:xfrm>
            <a:off x="0" y="463032"/>
            <a:ext cx="3016665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8777BF2-8967-2176-A050-E338893F2665}"/>
              </a:ext>
            </a:extLst>
          </p:cNvPr>
          <p:cNvSpPr txBox="1">
            <a:spLocks/>
          </p:cNvSpPr>
          <p:nvPr/>
        </p:nvSpPr>
        <p:spPr>
          <a:xfrm>
            <a:off x="22553" y="435228"/>
            <a:ext cx="3105208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MOMENTO DE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0A9F3635-66D3-2C76-9667-E9BEEBF66F38}"/>
              </a:ext>
            </a:extLst>
          </p:cNvPr>
          <p:cNvSpPr txBox="1">
            <a:spLocks/>
          </p:cNvSpPr>
          <p:nvPr/>
        </p:nvSpPr>
        <p:spPr>
          <a:xfrm>
            <a:off x="4487077" y="1203365"/>
            <a:ext cx="5947337" cy="48605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relógio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toca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Tic-tac, tic-tac.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relógio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toca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Tic-tac, tic-tac.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relógio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toca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Tic-tac, tic-tac.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A </a:t>
            </a:r>
            <a:r>
              <a:rPr lang="en-US" sz="3200" dirty="0">
                <a:latin typeface="Century Gothic" panose="020B0502020202020204" pitchFamily="34" charset="0"/>
              </a:rPr>
              <a:t>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scola </a:t>
            </a:r>
            <a:r>
              <a:rPr lang="en-US" sz="3200" dirty="0">
                <a:latin typeface="Century Gothic" panose="020B0502020202020204" pitchFamily="34" charset="0"/>
              </a:rPr>
              <a:t>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abatina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começou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DFCB2B1-E006-4D5E-264D-F9A9A4C7BD5B}"/>
              </a:ext>
            </a:extLst>
          </p:cNvPr>
          <p:cNvSpPr txBox="1">
            <a:spLocks/>
          </p:cNvSpPr>
          <p:nvPr/>
        </p:nvSpPr>
        <p:spPr>
          <a:xfrm>
            <a:off x="2636108" y="6427884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“</a:t>
            </a: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Tick-tock Song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,” public domain. From Little Voices Praise Him, #2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7" name="Canção do Tic-Tac">
            <a:hlinkClick r:id="" action="ppaction://media"/>
            <a:extLst>
              <a:ext uri="{FF2B5EF4-FFF2-40B4-BE49-F238E27FC236}">
                <a16:creationId xmlns:a16="http://schemas.microsoft.com/office/drawing/2014/main" id="{ECAB37CA-E507-AD2E-2FAD-1843F1460B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553" y="1648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17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2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CCAF3056-2070-AF9E-327E-D7704F52CE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389" y="1179378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A </a:t>
            </a:r>
            <a:r>
              <a:rPr lang="en-AU" sz="2400" b="1" dirty="0" err="1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minha</a:t>
            </a:r>
            <a:r>
              <a:rPr lang="en-AU" sz="2400" b="1" dirty="0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oferta</a:t>
            </a:r>
            <a:endParaRPr lang="en-AU" sz="2400" dirty="0">
              <a:solidFill>
                <a:srgbClr val="F3793A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94CCDE1D-6F19-4E1E-4224-A24099184D54}"/>
              </a:ext>
            </a:extLst>
          </p:cNvPr>
          <p:cNvSpPr/>
          <p:nvPr/>
        </p:nvSpPr>
        <p:spPr>
          <a:xfrm>
            <a:off x="1" y="472299"/>
            <a:ext cx="1993900" cy="440037"/>
          </a:xfrm>
          <a:prstGeom prst="roundRect">
            <a:avLst/>
          </a:prstGeom>
          <a:solidFill>
            <a:srgbClr val="F379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03E80E7-EEC0-AD6D-4D47-0FDD6EC88CAA}"/>
              </a:ext>
            </a:extLst>
          </p:cNvPr>
          <p:cNvSpPr txBox="1">
            <a:spLocks/>
          </p:cNvSpPr>
          <p:nvPr/>
        </p:nvSpPr>
        <p:spPr>
          <a:xfrm>
            <a:off x="368301" y="447585"/>
            <a:ext cx="15113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OFERTA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56233AE0-7106-35CB-56D2-C492AC3EA7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4182" y="2084459"/>
            <a:ext cx="6215185" cy="3150140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Jesus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Jesus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Ele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o meu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2000" dirty="0">
                <a:effectLst/>
                <a:latin typeface="Century Gothic" panose="020B0502020202020204" pitchFamily="34" charset="0"/>
              </a:rPr>
              <a:t>(</a:t>
            </a:r>
            <a:r>
              <a:rPr lang="en-US" sz="2000" dirty="0" err="1">
                <a:effectLst/>
                <a:latin typeface="Century Gothic" panose="020B0502020202020204" pitchFamily="34" charset="0"/>
              </a:rPr>
              <a:t>Repete</a:t>
            </a:r>
            <a:r>
              <a:rPr lang="en-US" sz="2000" dirty="0">
                <a:effectLst/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0831A59-BA09-1DE4-7867-CD377085D686}"/>
              </a:ext>
            </a:extLst>
          </p:cNvPr>
          <p:cNvSpPr txBox="1">
            <a:spLocks/>
          </p:cNvSpPr>
          <p:nvPr/>
        </p:nvSpPr>
        <p:spPr>
          <a:xfrm>
            <a:off x="214182" y="6456150"/>
            <a:ext cx="5434778" cy="331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“Here Is My Money” by Janet Sage, copyright © 2001 North American Division Corporation of Seventh-day Adventists. From Little Voices Praise Him, #32. Used by permission.</a:t>
            </a:r>
          </a:p>
        </p:txBody>
      </p:sp>
      <p:pic>
        <p:nvPicPr>
          <p:cNvPr id="17" name="A Minha Oferta(1)">
            <a:hlinkClick r:id="" action="ppaction://media"/>
            <a:extLst>
              <a:ext uri="{FF2B5EF4-FFF2-40B4-BE49-F238E27FC236}">
                <a16:creationId xmlns:a16="http://schemas.microsoft.com/office/drawing/2014/main" id="{60AE29C6-F7BC-14C3-DC49-6CBAE1DDDC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04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A30719-16E5-8188-2B97-1C54DA6D7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DC96FA8-99DB-EDA7-E4C9-0607CC41AE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649A7B"/>
                </a:solidFill>
                <a:effectLst/>
                <a:latin typeface="Century Gothic" panose="020B0502020202020204" pitchFamily="34" charset="0"/>
              </a:rPr>
              <a:t>A Caixa da </a:t>
            </a:r>
            <a:r>
              <a:rPr lang="en-AU" sz="2400" b="1" dirty="0" err="1">
                <a:solidFill>
                  <a:srgbClr val="649A7B"/>
                </a:solidFill>
                <a:effectLst/>
                <a:latin typeface="Century Gothic" panose="020B0502020202020204" pitchFamily="34" charset="0"/>
              </a:rPr>
              <a:t>Natureza</a:t>
            </a:r>
            <a:endParaRPr lang="en-AU" sz="2400" dirty="0">
              <a:solidFill>
                <a:srgbClr val="649A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D99CF22F-D40C-46BD-4433-D7194B33AB32}"/>
              </a:ext>
            </a:extLst>
          </p:cNvPr>
          <p:cNvSpPr/>
          <p:nvPr/>
        </p:nvSpPr>
        <p:spPr>
          <a:xfrm>
            <a:off x="0" y="478832"/>
            <a:ext cx="6654799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6405262-8499-73D5-D83C-72AD2F2EB473}"/>
              </a:ext>
            </a:extLst>
          </p:cNvPr>
          <p:cNvSpPr txBox="1">
            <a:spLocks/>
          </p:cNvSpPr>
          <p:nvPr/>
        </p:nvSpPr>
        <p:spPr>
          <a:xfrm>
            <a:off x="190501" y="447585"/>
            <a:ext cx="6563326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 QUE HÁ HOJE NA NOSSA CAIXA DA NATUREZA?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D636395-6F98-81E8-188C-965AFEBAC3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9499" y="1158863"/>
            <a:ext cx="9020277" cy="3116923"/>
          </a:xfrm>
        </p:spPr>
        <p:txBody>
          <a:bodyPr>
            <a:noAutofit/>
          </a:bodyPr>
          <a:lstStyle/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O que </a:t>
            </a:r>
            <a:r>
              <a:rPr lang="en-US" sz="3200" dirty="0" err="1">
                <a:latin typeface="Century Gothic" panose="020B0502020202020204" pitchFamily="34" charset="0"/>
              </a:rPr>
              <a:t>está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na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nossa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caixa</a:t>
            </a:r>
            <a:r>
              <a:rPr lang="en-US" sz="3200" dirty="0">
                <a:latin typeface="Century Gothic" panose="020B0502020202020204" pitchFamily="34" charset="0"/>
              </a:rPr>
              <a:t>? 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Vou </a:t>
            </a:r>
            <a:r>
              <a:rPr lang="en-US" sz="3200" dirty="0" err="1">
                <a:latin typeface="Century Gothic" panose="020B0502020202020204" pitchFamily="34" charset="0"/>
              </a:rPr>
              <a:t>descobrir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Algo que Jesus fez para </a:t>
            </a:r>
            <a:r>
              <a:rPr lang="en-US" sz="3200" dirty="0" err="1">
                <a:latin typeface="Century Gothic" panose="020B0502020202020204" pitchFamily="34" charset="0"/>
              </a:rPr>
              <a:t>mim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Azul, </a:t>
            </a:r>
            <a:r>
              <a:rPr lang="en-US" sz="3200" dirty="0" err="1">
                <a:latin typeface="Century Gothic" panose="020B0502020202020204" pitchFamily="34" charset="0"/>
              </a:rPr>
              <a:t>verde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ou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vermelho</a:t>
            </a:r>
            <a:r>
              <a:rPr lang="en-US" sz="3200" dirty="0">
                <a:latin typeface="Century Gothic" panose="020B0502020202020204" pitchFamily="34" charset="0"/>
              </a:rPr>
              <a:t>, que </a:t>
            </a:r>
            <a:r>
              <a:rPr lang="en-US" sz="3200" dirty="0" err="1">
                <a:latin typeface="Century Gothic" panose="020B0502020202020204" pitchFamily="34" charset="0"/>
              </a:rPr>
              <a:t>será</a:t>
            </a:r>
            <a:r>
              <a:rPr lang="en-US" sz="3200" dirty="0"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latin typeface="Century Gothic" panose="020B0502020202020204" pitchFamily="34" charset="0"/>
              </a:rPr>
              <a:t>enfim</a:t>
            </a:r>
            <a:r>
              <a:rPr lang="en-US" sz="3200" dirty="0">
                <a:latin typeface="Century Gothic" panose="020B0502020202020204" pitchFamily="34" charset="0"/>
              </a:rPr>
              <a:t>?</a:t>
            </a:r>
          </a:p>
          <a:p>
            <a:pPr algn="l"/>
            <a:r>
              <a:rPr lang="en-US" sz="3200" dirty="0" err="1">
                <a:latin typeface="Century Gothic" panose="020B0502020202020204" pitchFamily="34" charset="0"/>
              </a:rPr>
              <a:t>Seja</a:t>
            </a:r>
            <a:r>
              <a:rPr lang="en-US" sz="3200" dirty="0">
                <a:latin typeface="Century Gothic" panose="020B0502020202020204" pitchFamily="34" charset="0"/>
              </a:rPr>
              <a:t> o que for </a:t>
            </a:r>
            <a:r>
              <a:rPr lang="en-US" sz="3200" dirty="0" err="1">
                <a:latin typeface="Century Gothic" panose="020B0502020202020204" pitchFamily="34" charset="0"/>
              </a:rPr>
              <a:t>foi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feito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pra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ti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5ED8A39-19E8-84C5-6854-6416E99A5D48}"/>
              </a:ext>
            </a:extLst>
          </p:cNvPr>
          <p:cNvSpPr txBox="1">
            <a:spLocks/>
          </p:cNvSpPr>
          <p:nvPr/>
        </p:nvSpPr>
        <p:spPr>
          <a:xfrm>
            <a:off x="819150" y="4757080"/>
            <a:ext cx="7519150" cy="3368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“Nature box”  by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Carolin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 Schmitz, copyright © 2023 General Conference Corporation® of Seventh-day Adventists.</a:t>
            </a:r>
          </a:p>
        </p:txBody>
      </p:sp>
      <p:pic>
        <p:nvPicPr>
          <p:cNvPr id="17" name="Caixa da Natureza(2)">
            <a:hlinkClick r:id="" action="ppaction://media"/>
            <a:extLst>
              <a:ext uri="{FF2B5EF4-FFF2-40B4-BE49-F238E27FC236}">
                <a16:creationId xmlns:a16="http://schemas.microsoft.com/office/drawing/2014/main" id="{88F9B6AB-DC6B-1757-7A2E-DFED67F8BD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26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6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3202AB-79FE-C09C-86FA-74296AE1B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F478BE3E-BA13-AC76-747E-E8F3ECF28F18}"/>
              </a:ext>
            </a:extLst>
          </p:cNvPr>
          <p:cNvSpPr txBox="1"/>
          <p:nvPr/>
        </p:nvSpPr>
        <p:spPr>
          <a:xfrm>
            <a:off x="-1" y="1536174"/>
            <a:ext cx="645160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9600" b="1" i="1" dirty="0" err="1">
                <a:solidFill>
                  <a:srgbClr val="A771AF"/>
                </a:solidFill>
                <a:effectLst/>
                <a:latin typeface="Century Gothic" panose="020B0502020202020204" pitchFamily="34" charset="0"/>
              </a:rPr>
              <a:t>Trabalho</a:t>
            </a:r>
            <a:endParaRPr lang="en-AU" sz="9600" b="1" i="1" dirty="0">
              <a:solidFill>
                <a:srgbClr val="A771AF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AU" sz="9600" b="1" i="1" dirty="0">
                <a:solidFill>
                  <a:srgbClr val="A771AF"/>
                </a:solidFill>
                <a:effectLst/>
                <a:latin typeface="Century Gothic" panose="020B0502020202020204" pitchFamily="34" charset="0"/>
              </a:rPr>
              <a:t>Manual</a:t>
            </a:r>
            <a:endParaRPr lang="en-AU" sz="9600" dirty="0">
              <a:solidFill>
                <a:srgbClr val="A771AF"/>
              </a:solidFill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8470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A9252-462F-E50C-4BAD-6FDFE5C13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9E841E85-D786-F2B1-A309-6EE3A98B8872}"/>
              </a:ext>
            </a:extLst>
          </p:cNvPr>
          <p:cNvSpPr/>
          <p:nvPr/>
        </p:nvSpPr>
        <p:spPr>
          <a:xfrm>
            <a:off x="0" y="447585"/>
            <a:ext cx="2110946" cy="440037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B7AF7EE-71D4-BC78-CA05-8D4E686475A9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1458271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ADEUS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ED69176-054A-47C5-1CCB-390F2EB200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025" y="112652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A Escola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Sabatina</a:t>
            </a: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hegou</a:t>
            </a: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Agora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ao</a:t>
            </a: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F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im</a:t>
            </a:r>
            <a:endParaRPr lang="en-AU" sz="24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EA7CCF92-A29B-FE84-4B13-52E1880A65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2108173"/>
            <a:ext cx="8280400" cy="3403986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Escola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Sabatina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chegou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agora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fim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sejamos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sempre bons.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sejamos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sempre bons.</a:t>
            </a:r>
          </a:p>
          <a:p>
            <a:pPr algn="l"/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2000" dirty="0">
                <a:effectLst/>
                <a:latin typeface="Century Gothic" panose="020B0502020202020204" pitchFamily="34" charset="0"/>
              </a:rPr>
              <a:t>(</a:t>
            </a:r>
            <a:r>
              <a:rPr lang="en-US" sz="2000" dirty="0" err="1">
                <a:effectLst/>
                <a:latin typeface="Century Gothic" panose="020B0502020202020204" pitchFamily="34" charset="0"/>
              </a:rPr>
              <a:t>Repete</a:t>
            </a:r>
            <a:r>
              <a:rPr lang="en-US" sz="2000" dirty="0">
                <a:effectLst/>
                <a:latin typeface="Century Gothic" panose="020B0502020202020204" pitchFamily="34" charset="0"/>
              </a:rPr>
              <a:t>)</a:t>
            </a: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C6BEFD4-0D90-6D14-4201-DA77400E2A4F}"/>
              </a:ext>
            </a:extLst>
          </p:cNvPr>
          <p:cNvSpPr txBox="1">
            <a:spLocks/>
          </p:cNvSpPr>
          <p:nvPr/>
        </p:nvSpPr>
        <p:spPr>
          <a:xfrm>
            <a:off x="525628" y="6425909"/>
            <a:ext cx="5166835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“Sabbath School Is Over,” writer unknown, public domain. From Little Voices Praise Him, #46.</a:t>
            </a:r>
          </a:p>
        </p:txBody>
      </p:sp>
      <p:pic>
        <p:nvPicPr>
          <p:cNvPr id="17" name="A Escola Sabatina Chegou Agora ao Fim(2)">
            <a:hlinkClick r:id="" action="ppaction://media"/>
            <a:extLst>
              <a:ext uri="{FF2B5EF4-FFF2-40B4-BE49-F238E27FC236}">
                <a16:creationId xmlns:a16="http://schemas.microsoft.com/office/drawing/2014/main" id="{EDB6909E-2E3C-7BBB-2003-9E57F7E1DC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75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36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9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9AA84B-B6FF-5FEA-584A-01324F86A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1363431-E64B-90FC-79D1-F2BFB751E3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3178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Sempre sou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Feliz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4F3511C8-9E44-2110-6C7C-2FE235970BF2}"/>
              </a:ext>
            </a:extLst>
          </p:cNvPr>
          <p:cNvSpPr txBox="1">
            <a:spLocks/>
          </p:cNvSpPr>
          <p:nvPr/>
        </p:nvSpPr>
        <p:spPr>
          <a:xfrm>
            <a:off x="2586681" y="6388444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ações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0974428-504C-CA9C-D70B-DDE9728F30B5}"/>
              </a:ext>
            </a:extLst>
          </p:cNvPr>
          <p:cNvSpPr txBox="1">
            <a:spLocks/>
          </p:cNvSpPr>
          <p:nvPr/>
        </p:nvSpPr>
        <p:spPr>
          <a:xfrm>
            <a:off x="3299599" y="1468291"/>
            <a:ext cx="8929012" cy="44965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latin typeface="Century Gothic"/>
              </a:rPr>
              <a:t>Por </a:t>
            </a:r>
            <a:r>
              <a:rPr lang="en-US" sz="3200" dirty="0" err="1">
                <a:latin typeface="Century Gothic"/>
              </a:rPr>
              <a:t>dentro</a:t>
            </a:r>
            <a:r>
              <a:rPr lang="en-US" sz="3200" dirty="0">
                <a:latin typeface="Century Gothic"/>
              </a:rPr>
              <a:t>, fora, no alto e </a:t>
            </a:r>
            <a:r>
              <a:rPr lang="en-US" sz="3200" dirty="0" err="1">
                <a:latin typeface="Century Gothic"/>
              </a:rPr>
              <a:t>em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baixo</a:t>
            </a:r>
            <a:r>
              <a:rPr lang="en-US" sz="3200" dirty="0">
                <a:latin typeface="Century Gothic"/>
              </a:rPr>
              <a:t>,</a:t>
            </a:r>
          </a:p>
          <a:p>
            <a:pPr algn="l">
              <a:buNone/>
            </a:pPr>
            <a:r>
              <a:rPr lang="en-US" sz="3200" dirty="0">
                <a:latin typeface="Century Gothic"/>
              </a:rPr>
              <a:t>Sempre </a:t>
            </a:r>
            <a:r>
              <a:rPr lang="en-US" sz="3200" dirty="0" err="1">
                <a:latin typeface="Century Gothic"/>
              </a:rPr>
              <a:t>estou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feliz</a:t>
            </a:r>
            <a:r>
              <a:rPr lang="en-US" sz="3200" dirty="0">
                <a:latin typeface="Century Gothic"/>
              </a:rPr>
              <a:t>.</a:t>
            </a:r>
          </a:p>
          <a:p>
            <a:pPr algn="l">
              <a:buNone/>
            </a:pPr>
            <a:r>
              <a:rPr lang="en-US" sz="3200" dirty="0">
                <a:latin typeface="Century Gothic"/>
              </a:rPr>
              <a:t>Por </a:t>
            </a:r>
            <a:r>
              <a:rPr lang="en-US" sz="3200" dirty="0" err="1">
                <a:latin typeface="Century Gothic"/>
              </a:rPr>
              <a:t>dentro</a:t>
            </a:r>
            <a:r>
              <a:rPr lang="en-US" sz="3200" dirty="0">
                <a:latin typeface="Century Gothic"/>
              </a:rPr>
              <a:t>, fora, no alto e </a:t>
            </a:r>
            <a:r>
              <a:rPr lang="en-US" sz="3200" dirty="0" err="1">
                <a:latin typeface="Century Gothic"/>
              </a:rPr>
              <a:t>em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baixo</a:t>
            </a:r>
            <a:r>
              <a:rPr lang="en-US" sz="3200" dirty="0">
                <a:latin typeface="Century Gothic"/>
              </a:rPr>
              <a:t>,</a:t>
            </a:r>
          </a:p>
          <a:p>
            <a:pPr algn="l">
              <a:buNone/>
            </a:pPr>
            <a:r>
              <a:rPr lang="en-US" sz="3200" dirty="0">
                <a:latin typeface="Century Gothic"/>
              </a:rPr>
              <a:t>Sempre </a:t>
            </a:r>
            <a:r>
              <a:rPr lang="en-US" sz="3200" dirty="0" err="1">
                <a:latin typeface="Century Gothic"/>
              </a:rPr>
              <a:t>estou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feliz</a:t>
            </a:r>
            <a:r>
              <a:rPr lang="en-US" sz="3200" dirty="0">
                <a:latin typeface="Century Gothic"/>
              </a:rPr>
              <a:t>.</a:t>
            </a:r>
          </a:p>
          <a:p>
            <a:pPr algn="l">
              <a:buNone/>
            </a:pPr>
            <a:r>
              <a:rPr lang="en-US" sz="3200" dirty="0" err="1">
                <a:latin typeface="Century Gothic"/>
              </a:rPr>
              <a:t>Aqui</a:t>
            </a:r>
            <a:r>
              <a:rPr lang="en-US" sz="3200" dirty="0">
                <a:latin typeface="Century Gothic"/>
              </a:rPr>
              <a:t> Jesus </a:t>
            </a:r>
            <a:r>
              <a:rPr lang="en-US" sz="3200" dirty="0" err="1">
                <a:latin typeface="Century Gothic"/>
              </a:rPr>
              <a:t>entrou</a:t>
            </a:r>
            <a:r>
              <a:rPr lang="en-US" sz="3200" dirty="0">
                <a:latin typeface="Century Gothic"/>
              </a:rPr>
              <a:t>, meu </a:t>
            </a:r>
            <a:r>
              <a:rPr lang="en-US" sz="3200" dirty="0" err="1">
                <a:latin typeface="Century Gothic"/>
              </a:rPr>
              <a:t>coração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limpou</a:t>
            </a:r>
            <a:r>
              <a:rPr lang="en-US" sz="3200" dirty="0">
                <a:latin typeface="Century Gothic"/>
              </a:rPr>
              <a:t>.</a:t>
            </a:r>
          </a:p>
          <a:p>
            <a:pPr algn="l">
              <a:buNone/>
            </a:pPr>
            <a:r>
              <a:rPr lang="en-US" sz="3200" dirty="0">
                <a:latin typeface="Century Gothic"/>
              </a:rPr>
              <a:t>Por </a:t>
            </a:r>
            <a:r>
              <a:rPr lang="en-US" sz="3200" dirty="0" err="1">
                <a:latin typeface="Century Gothic"/>
              </a:rPr>
              <a:t>dentro</a:t>
            </a:r>
            <a:r>
              <a:rPr lang="en-US" sz="3200" dirty="0">
                <a:latin typeface="Century Gothic"/>
              </a:rPr>
              <a:t>, fora, no alto e </a:t>
            </a:r>
            <a:r>
              <a:rPr lang="en-US" sz="3200" dirty="0" err="1">
                <a:latin typeface="Century Gothic"/>
              </a:rPr>
              <a:t>em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baixo</a:t>
            </a:r>
            <a:r>
              <a:rPr lang="en-US" sz="3200" dirty="0">
                <a:latin typeface="Century Gothic"/>
              </a:rPr>
              <a:t>,</a:t>
            </a:r>
          </a:p>
          <a:p>
            <a:pPr algn="l">
              <a:buNone/>
            </a:pPr>
            <a:r>
              <a:rPr lang="en-US" sz="3200" dirty="0">
                <a:latin typeface="Century Gothic"/>
              </a:rPr>
              <a:t>Sempre </a:t>
            </a:r>
            <a:r>
              <a:rPr lang="en-US" sz="3200" dirty="0" err="1">
                <a:latin typeface="Century Gothic"/>
              </a:rPr>
              <a:t>estou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feliz</a:t>
            </a:r>
            <a:r>
              <a:rPr lang="en-US" sz="3200" dirty="0">
                <a:latin typeface="Century Gothic"/>
              </a:rPr>
              <a:t>.</a:t>
            </a:r>
            <a:br>
              <a:rPr lang="en-US" sz="3200" dirty="0">
                <a:latin typeface="Century Gothic"/>
              </a:rPr>
            </a:br>
            <a:br>
              <a:rPr lang="en-US" sz="3200" dirty="0">
                <a:latin typeface="Century Gothic"/>
              </a:rPr>
            </a:b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en-US" sz="3200" dirty="0">
              <a:effectLst/>
              <a:latin typeface="Century Gothic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235B370-08BC-3831-A98B-85F640D19BD3}"/>
              </a:ext>
            </a:extLst>
          </p:cNvPr>
          <p:cNvSpPr txBox="1">
            <a:spLocks/>
          </p:cNvSpPr>
          <p:nvPr/>
        </p:nvSpPr>
        <p:spPr>
          <a:xfrm>
            <a:off x="2854712" y="6411951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">
                <a:effectLst/>
                <a:latin typeface="Century Gothic" panose="020B0502020202020204" pitchFamily="34" charset="0"/>
              </a:rPr>
              <a:t>“Happy All the Time” in public domain.</a:t>
            </a:r>
          </a:p>
        </p:txBody>
      </p:sp>
      <p:pic>
        <p:nvPicPr>
          <p:cNvPr id="13" name="Sempre Estou Feliz">
            <a:hlinkClick r:id="" action="ppaction://media"/>
            <a:extLst>
              <a:ext uri="{FF2B5EF4-FFF2-40B4-BE49-F238E27FC236}">
                <a16:creationId xmlns:a16="http://schemas.microsoft.com/office/drawing/2014/main" id="{012B746C-8570-8721-68C4-ABD391C17D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67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2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8056B4-4A69-3E91-9AC9-31D92AD0B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BE7FD37-D453-1F19-FFDB-8687085858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3751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Louvai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-O,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louvai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-O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4F344E3-07BE-CA1D-C6C0-E5EB0B4AE904}"/>
              </a:ext>
            </a:extLst>
          </p:cNvPr>
          <p:cNvSpPr txBox="1">
            <a:spLocks/>
          </p:cNvSpPr>
          <p:nvPr/>
        </p:nvSpPr>
        <p:spPr>
          <a:xfrm>
            <a:off x="3102220" y="1154412"/>
            <a:ext cx="9144000" cy="561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Louvai-O,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louvai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Louvai-O,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louvai</a:t>
            </a:r>
            <a:r>
              <a:rPr lang="en-US" sz="320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Servi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servi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Servi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servi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br>
              <a:rPr lang="en-US" sz="3200" dirty="0">
                <a:effectLst/>
                <a:latin typeface="Century Gothic" panose="020B0502020202020204" pitchFamily="34" charset="0"/>
              </a:rPr>
            </a:b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(Continua)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endParaRPr lang="en-US" sz="3200" dirty="0">
              <a:effectLst/>
              <a:latin typeface="Century Gothic" panose="020B0502020202020204" pitchFamily="34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pic>
        <p:nvPicPr>
          <p:cNvPr id="9" name="Louvai-O, Louvai-O(1)">
            <a:hlinkClick r:id="" action="ppaction://media"/>
            <a:extLst>
              <a:ext uri="{FF2B5EF4-FFF2-40B4-BE49-F238E27FC236}">
                <a16:creationId xmlns:a16="http://schemas.microsoft.com/office/drawing/2014/main" id="{807930C8-C6B4-BD52-74E4-1BCE4BCE49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7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6C69B3-2488-9CD3-B21A-FD1BF1CE5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23A3FE4-77D3-44BB-3AF8-2C26CBA330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3751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Louvai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-O,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louvai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-O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48D07B7-D820-34F6-4FF8-966917D10081}"/>
              </a:ext>
            </a:extLst>
          </p:cNvPr>
          <p:cNvSpPr txBox="1">
            <a:spLocks/>
          </p:cNvSpPr>
          <p:nvPr/>
        </p:nvSpPr>
        <p:spPr>
          <a:xfrm>
            <a:off x="3102220" y="1154412"/>
            <a:ext cx="9144000" cy="561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Amai-O,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amai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Amai-O,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amai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Louvai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 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adorai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Louvai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 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adorai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br>
              <a:rPr lang="en-US" sz="3200" dirty="0">
                <a:effectLst/>
                <a:latin typeface="Century Gothic" panose="020B0502020202020204" pitchFamily="34" charset="0"/>
              </a:rPr>
            </a:b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endParaRPr lang="en-US" sz="3200" dirty="0">
              <a:effectLst/>
              <a:latin typeface="Century Gothic" panose="020B0502020202020204" pitchFamily="34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257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4093C1-9F9C-EC9B-C846-D550840DC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FC0EF1E-F4C3-0E87-A5F0-9FFAD03791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85535" y="449649"/>
            <a:ext cx="1914457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Bolhas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80A7845-6974-5094-F530-1C76639113DD}"/>
              </a:ext>
            </a:extLst>
          </p:cNvPr>
          <p:cNvSpPr txBox="1">
            <a:spLocks/>
          </p:cNvSpPr>
          <p:nvPr/>
        </p:nvSpPr>
        <p:spPr>
          <a:xfrm>
            <a:off x="2524897" y="6323287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bolhas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A1E58E3-D7B7-BF02-A60C-F2524863E286}"/>
              </a:ext>
            </a:extLst>
          </p:cNvPr>
          <p:cNvSpPr txBox="1">
            <a:spLocks/>
          </p:cNvSpPr>
          <p:nvPr/>
        </p:nvSpPr>
        <p:spPr>
          <a:xfrm>
            <a:off x="4021932" y="2148848"/>
            <a:ext cx="6471205" cy="25603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Bolhas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bolhas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brinco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bolhas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Jesus ama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lindas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coisas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Porque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fez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bolhas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br>
              <a:rPr lang="en-US" sz="3200" dirty="0">
                <a:effectLst/>
                <a:latin typeface="Century Gothic" panose="020B0502020202020204" pitchFamily="34" charset="0"/>
              </a:rPr>
            </a:b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76BE319-7F03-833C-E819-D5ACEAB99718}"/>
              </a:ext>
            </a:extLst>
          </p:cNvPr>
          <p:cNvSpPr txBox="1">
            <a:spLocks/>
          </p:cNvSpPr>
          <p:nvPr/>
        </p:nvSpPr>
        <p:spPr>
          <a:xfrm>
            <a:off x="2882541" y="641811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en-US" sz="800">
                <a:effectLst/>
                <a:latin typeface="Century Gothic" panose="020B0502020202020204" pitchFamily="34" charset="0"/>
              </a:rPr>
              <a:t>“Bubbles” by Janet Sage, © 1990, North America Division Corporation of Seventh-day Adventists ®. From</a:t>
            </a:r>
            <a:r>
              <a:rPr lang="en-US" sz="800">
                <a:latin typeface="Century Gothic" panose="020B0502020202020204" pitchFamily="34" charset="0"/>
              </a:rPr>
              <a:t> </a:t>
            </a:r>
            <a:r>
              <a:rPr lang="en-US" sz="800">
                <a:effectLst/>
                <a:latin typeface="Century Gothic" panose="020B0502020202020204" pitchFamily="34" charset="0"/>
              </a:rPr>
              <a:t>Little Voices Praise Him, #157. Used by permission.</a:t>
            </a:r>
          </a:p>
        </p:txBody>
      </p:sp>
      <p:pic>
        <p:nvPicPr>
          <p:cNvPr id="13" name="Bolhas">
            <a:hlinkClick r:id="" action="ppaction://media"/>
            <a:extLst>
              <a:ext uri="{FF2B5EF4-FFF2-40B4-BE49-F238E27FC236}">
                <a16:creationId xmlns:a16="http://schemas.microsoft.com/office/drawing/2014/main" id="{8DE73133-1E6E-E6DC-2E3D-B6423AD580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62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4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096CFE-094C-CCC7-488D-C8F3AF4A9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EA3C41F-B9FE-D45C-A13C-F3E8E29F78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34962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Sou </a:t>
            </a: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cuidado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por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 Jesus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622379D-3A66-E55B-CBD1-B5362D986893}"/>
              </a:ext>
            </a:extLst>
          </p:cNvPr>
          <p:cNvSpPr txBox="1">
            <a:spLocks/>
          </p:cNvSpPr>
          <p:nvPr/>
        </p:nvSpPr>
        <p:spPr>
          <a:xfrm>
            <a:off x="2574324" y="6338726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frutas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e legumes de 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brincar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3702EF6-BF5C-A480-7A17-335F58D7AE75}"/>
              </a:ext>
            </a:extLst>
          </p:cNvPr>
          <p:cNvSpPr txBox="1">
            <a:spLocks/>
          </p:cNvSpPr>
          <p:nvPr/>
        </p:nvSpPr>
        <p:spPr>
          <a:xfrm>
            <a:off x="4376057" y="937931"/>
            <a:ext cx="7436497" cy="51961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Sou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cuidado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Jesus, 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por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Sou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cuidado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Jesus. 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Obrigado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Pai.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confio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Jesus, 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confio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Jesus, 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confia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também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  <a:endParaRPr lang="en-US" sz="2000" dirty="0"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A86C868-A0EE-4DCC-52CF-1D372BF0CC56}"/>
              </a:ext>
            </a:extLst>
          </p:cNvPr>
          <p:cNvSpPr txBox="1">
            <a:spLocks/>
          </p:cNvSpPr>
          <p:nvPr/>
        </p:nvSpPr>
        <p:spPr>
          <a:xfrm>
            <a:off x="2882541" y="641811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en-US" sz="800">
                <a:effectLst/>
                <a:latin typeface="Century Gothic" panose="020B0502020202020204" pitchFamily="34" charset="0"/>
              </a:rPr>
              <a:t>“All Our Needs” by Carolyn Berge, © 1995, Group Publishing, Inc. From Little Voices Praise Him, #85.</a:t>
            </a:r>
            <a:r>
              <a:rPr lang="en-US" sz="800">
                <a:latin typeface="Century Gothic" panose="020B0502020202020204" pitchFamily="34" charset="0"/>
              </a:rPr>
              <a:t> </a:t>
            </a:r>
            <a:r>
              <a:rPr lang="en-US" sz="800">
                <a:effectLst/>
                <a:latin typeface="Century Gothic" panose="020B0502020202020204" pitchFamily="34" charset="0"/>
              </a:rPr>
              <a:t>Used by permission.</a:t>
            </a:r>
          </a:p>
        </p:txBody>
      </p:sp>
      <p:pic>
        <p:nvPicPr>
          <p:cNvPr id="13" name="Sou Cuidado por Jesus(2)">
            <a:hlinkClick r:id="" action="ppaction://media"/>
            <a:extLst>
              <a:ext uri="{FF2B5EF4-FFF2-40B4-BE49-F238E27FC236}">
                <a16:creationId xmlns:a16="http://schemas.microsoft.com/office/drawing/2014/main" id="{2ADD33DE-9B8C-CCA9-95CC-0F787FA993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1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9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34F8F3-F2BC-4409-5D88-460BD7891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9D8BFBA0-52C1-93FD-D27D-21B2C00D81A0}"/>
              </a:ext>
            </a:extLst>
          </p:cNvPr>
          <p:cNvSpPr txBox="1">
            <a:spLocks/>
          </p:cNvSpPr>
          <p:nvPr/>
        </p:nvSpPr>
        <p:spPr>
          <a:xfrm>
            <a:off x="2574324" y="6408352"/>
            <a:ext cx="9144000" cy="28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almofadas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pequenas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60C9C85-6431-C2F1-51F4-DC3B596852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7892" y="449650"/>
            <a:ext cx="9144000" cy="352486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u="none" strike="noStrike" dirty="0">
                <a:solidFill>
                  <a:srgbClr val="D34C5E"/>
                </a:solidFill>
                <a:latin typeface="Century Gothic" panose="020B0502020202020204" pitchFamily="34" charset="0"/>
              </a:rPr>
              <a:t>Deus </a:t>
            </a:r>
            <a:r>
              <a:rPr lang="en-AU" sz="2400" b="1" u="none" strike="noStrike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comigo</a:t>
            </a:r>
            <a:r>
              <a:rPr lang="en-AU" sz="2400" b="1" u="none" strike="noStrike" dirty="0">
                <a:solidFill>
                  <a:srgbClr val="D34C5E"/>
                </a:solidFill>
                <a:latin typeface="Century Gothic" panose="020B0502020202020204" pitchFamily="34" charset="0"/>
              </a:rPr>
              <a:t> sempre </a:t>
            </a:r>
            <a:r>
              <a:rPr lang="en-AU" sz="2400" b="1" u="none" strike="noStrike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está</a:t>
            </a:r>
            <a:endParaRPr lang="en-AU" sz="10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59A2AA56-2C10-0C1F-601C-EC599F725E54}"/>
              </a:ext>
            </a:extLst>
          </p:cNvPr>
          <p:cNvSpPr txBox="1">
            <a:spLocks/>
          </p:cNvSpPr>
          <p:nvPr/>
        </p:nvSpPr>
        <p:spPr>
          <a:xfrm>
            <a:off x="4381500" y="963986"/>
            <a:ext cx="6204974" cy="53317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28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comigo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sempre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está</a:t>
            </a:r>
            <a:endParaRPr lang="en-US" sz="28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28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acordo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e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brincar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buNone/>
            </a:pPr>
            <a:r>
              <a:rPr lang="en-US" sz="28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comigo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sempre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está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2800" dirty="0" err="1">
                <a:effectLst/>
                <a:latin typeface="Century Gothic" panose="020B0502020202020204" pitchFamily="34" charset="0"/>
              </a:rPr>
              <a:t>Confio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Deus.</a:t>
            </a:r>
          </a:p>
          <a:p>
            <a:pPr algn="l">
              <a:buNone/>
            </a:pPr>
            <a:endParaRPr lang="en-US" sz="10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28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comigo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sempre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está</a:t>
            </a:r>
            <a:endParaRPr lang="en-US" sz="28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28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durmo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ali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está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buNone/>
            </a:pPr>
            <a:r>
              <a:rPr lang="en-US" sz="28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comigo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sempre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está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2800" dirty="0" err="1">
                <a:effectLst/>
                <a:latin typeface="Century Gothic" panose="020B0502020202020204" pitchFamily="34" charset="0"/>
              </a:rPr>
              <a:t>Confio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Deus.</a:t>
            </a:r>
          </a:p>
          <a:p>
            <a:pPr algn="l">
              <a:buNone/>
            </a:pPr>
            <a:endParaRPr lang="en-US" sz="10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2800" dirty="0" err="1">
                <a:latin typeface="Century Gothic" panose="020B0502020202020204" pitchFamily="34" charset="0"/>
              </a:rPr>
              <a:t>Confio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latin typeface="Century Gothic" panose="020B0502020202020204" pitchFamily="34" charset="0"/>
              </a:rPr>
              <a:t>em</a:t>
            </a:r>
            <a:r>
              <a:rPr lang="en-US" sz="2800" dirty="0">
                <a:latin typeface="Century Gothic" panose="020B0502020202020204" pitchFamily="34" charset="0"/>
              </a:rPr>
              <a:t> Deus. </a:t>
            </a:r>
            <a:endParaRPr lang="en-US" sz="2800" dirty="0">
              <a:effectLst/>
              <a:latin typeface="Century Gothic" panose="020B0502020202020204" pitchFamily="34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F79F029-221E-78C7-6D9C-FC81A20C22A4}"/>
              </a:ext>
            </a:extLst>
          </p:cNvPr>
          <p:cNvSpPr txBox="1">
            <a:spLocks/>
          </p:cNvSpPr>
          <p:nvPr/>
        </p:nvSpPr>
        <p:spPr>
          <a:xfrm>
            <a:off x="2759880" y="6427884"/>
            <a:ext cx="9125413" cy="2653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">
                <a:effectLst/>
                <a:latin typeface="Century Gothic" panose="020B0502020202020204" pitchFamily="34" charset="0"/>
              </a:rPr>
              <a:t>Copyright © 2024 General Conference Corporation® of Seventh-day Adventists</a:t>
            </a:r>
          </a:p>
        </p:txBody>
      </p:sp>
      <p:pic>
        <p:nvPicPr>
          <p:cNvPr id="13" name="Deus Comigo Sempre Está(1)">
            <a:hlinkClick r:id="" action="ppaction://media"/>
            <a:extLst>
              <a:ext uri="{FF2B5EF4-FFF2-40B4-BE49-F238E27FC236}">
                <a16:creationId xmlns:a16="http://schemas.microsoft.com/office/drawing/2014/main" id="{D201AEF2-EBCA-8A3F-E745-F02EF0AE72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65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54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24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0DB640-D89F-9496-8D1E-C04269266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6974A16-EF46-4671-CB64-09F892F65C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84389" y="481916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Deus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vê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-me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21E3C58-1CF6-5A65-0149-69C2B662B1AE}"/>
              </a:ext>
            </a:extLst>
          </p:cNvPr>
          <p:cNvSpPr txBox="1">
            <a:spLocks/>
          </p:cNvSpPr>
          <p:nvPr/>
        </p:nvSpPr>
        <p:spPr>
          <a:xfrm>
            <a:off x="2599038" y="6310930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binóculos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de 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brincar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DE1EE9EC-971A-C2BE-081C-E2BCDCF7F674}"/>
              </a:ext>
            </a:extLst>
          </p:cNvPr>
          <p:cNvSpPr txBox="1">
            <a:spLocks/>
          </p:cNvSpPr>
          <p:nvPr/>
        </p:nvSpPr>
        <p:spPr>
          <a:xfrm>
            <a:off x="3833391" y="1332087"/>
            <a:ext cx="6675293" cy="45370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vê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-me a </a:t>
            </a:r>
            <a:r>
              <a:rPr lang="en-US" sz="3200" dirty="0" err="1">
                <a:latin typeface="Century Gothic" panose="020B0502020202020204" pitchFamily="34" charset="0"/>
              </a:rPr>
              <a:t>trabalh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vê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-me a </a:t>
            </a:r>
            <a:r>
              <a:rPr lang="en-US" sz="3200" dirty="0" err="1">
                <a:latin typeface="Century Gothic" panose="020B0502020202020204" pitchFamily="34" charset="0"/>
              </a:rPr>
              <a:t>jog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Vê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-me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cantar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esta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canção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 err="1">
                <a:latin typeface="Century Gothic" panose="020B0502020202020204" pitchFamily="34" charset="0"/>
              </a:rPr>
              <a:t>Sozinho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buNone/>
            </a:pPr>
            <a:endParaRPr lang="en-US" sz="10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vê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-me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caminhar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vê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-me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correr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vê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-me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triste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estou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 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feliz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sou.</a:t>
            </a: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97AF476-7D65-1722-185A-D29E54124DB8}"/>
              </a:ext>
            </a:extLst>
          </p:cNvPr>
          <p:cNvSpPr txBox="1">
            <a:spLocks/>
          </p:cNvSpPr>
          <p:nvPr/>
        </p:nvSpPr>
        <p:spPr>
          <a:xfrm>
            <a:off x="2759880" y="6427884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en-US" sz="800">
                <a:effectLst/>
                <a:latin typeface="Century Gothic" panose="020B0502020202020204" pitchFamily="34" charset="0"/>
              </a:rPr>
              <a:t>“God Sees me” by Rebecca Edwards-Lesser, © 1962, Review and Herald® Publishing Association. From</a:t>
            </a:r>
            <a:r>
              <a:rPr lang="en-US" sz="800">
                <a:latin typeface="Century Gothic" panose="020B0502020202020204" pitchFamily="34" charset="0"/>
              </a:rPr>
              <a:t> </a:t>
            </a:r>
            <a:r>
              <a:rPr lang="en-US" sz="800">
                <a:effectLst/>
                <a:latin typeface="Century Gothic" panose="020B0502020202020204" pitchFamily="34" charset="0"/>
              </a:rPr>
              <a:t>Little Voices Praise Him, #89. Used by permission.</a:t>
            </a:r>
          </a:p>
        </p:txBody>
      </p:sp>
      <p:pic>
        <p:nvPicPr>
          <p:cNvPr id="13" name="Deus Vê-me">
            <a:hlinkClick r:id="" action="ppaction://media"/>
            <a:extLst>
              <a:ext uri="{FF2B5EF4-FFF2-40B4-BE49-F238E27FC236}">
                <a16:creationId xmlns:a16="http://schemas.microsoft.com/office/drawing/2014/main" id="{D5BE8BCC-F0CF-F4F2-2FAF-CD4AC68941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0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1055</Words>
  <Application>Microsoft Office PowerPoint</Application>
  <PresentationFormat>Ecrã Panorâmico</PresentationFormat>
  <Paragraphs>201</Paragraphs>
  <Slides>23</Slides>
  <Notes>5</Notes>
  <HiddenSlides>0</HiddenSlides>
  <MMClips>14</MMClips>
  <ScaleCrop>false</ScaleCrop>
  <HeadingPairs>
    <vt:vector size="6" baseType="variant">
      <vt:variant>
        <vt:lpstr>Tipos de letra usados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23</vt:i4>
      </vt:variant>
    </vt:vector>
  </HeadingPairs>
  <TitlesOfParts>
    <vt:vector size="31" baseType="lpstr">
      <vt:lpstr>Aptos</vt:lpstr>
      <vt:lpstr>Aptos Display</vt:lpstr>
      <vt:lpstr>Arial</vt:lpstr>
      <vt:lpstr>Arial Rounded MT Bold</vt:lpstr>
      <vt:lpstr>Century Gothic</vt:lpstr>
      <vt:lpstr>Helvetica</vt:lpstr>
      <vt:lpstr>Times New Roman</vt:lpstr>
      <vt:lpstr>Office Theme</vt:lpstr>
      <vt:lpstr>Apresentação do PowerPoint</vt:lpstr>
      <vt:lpstr>Canção do tic-tac</vt:lpstr>
      <vt:lpstr>Sempre sou Feliz</vt:lpstr>
      <vt:lpstr>Louvai-O, louvai-O</vt:lpstr>
      <vt:lpstr>Louvai-O, louvai-O</vt:lpstr>
      <vt:lpstr>Bolhas</vt:lpstr>
      <vt:lpstr>Sou cuidado por Jesus</vt:lpstr>
      <vt:lpstr>Deus comigo sempre está</vt:lpstr>
      <vt:lpstr>Deus vê-me</vt:lpstr>
      <vt:lpstr>No meu Coração</vt:lpstr>
      <vt:lpstr>Dobro os meus Joelhos</vt:lpstr>
      <vt:lpstr>Dobro os meus Joelhos</vt:lpstr>
      <vt:lpstr>Eu abro a Bíblia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 minha oferta</vt:lpstr>
      <vt:lpstr>A Caixa da Natureza</vt:lpstr>
      <vt:lpstr>Apresentação do PowerPoint</vt:lpstr>
      <vt:lpstr>A Escola Sabatina Chegou Agora ao Fim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Megan Betteridge</dc:creator>
  <cp:lastModifiedBy>Manuela Teles</cp:lastModifiedBy>
  <cp:revision>43</cp:revision>
  <dcterms:created xsi:type="dcterms:W3CDTF">2025-03-02T08:19:28Z</dcterms:created>
  <dcterms:modified xsi:type="dcterms:W3CDTF">2026-06-04T12:34:20Z</dcterms:modified>
</cp:coreProperties>
</file>