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82" r:id="rId2"/>
    <p:sldId id="259" r:id="rId3"/>
    <p:sldId id="260" r:id="rId4"/>
    <p:sldId id="261" r:id="rId5"/>
    <p:sldId id="330" r:id="rId6"/>
    <p:sldId id="262" r:id="rId7"/>
    <p:sldId id="263" r:id="rId8"/>
    <p:sldId id="264" r:id="rId9"/>
    <p:sldId id="265" r:id="rId10"/>
    <p:sldId id="266" r:id="rId11"/>
    <p:sldId id="329" r:id="rId12"/>
    <p:sldId id="320" r:id="rId13"/>
    <p:sldId id="321" r:id="rId14"/>
    <p:sldId id="283" r:id="rId15"/>
    <p:sldId id="284" r:id="rId16"/>
    <p:sldId id="285" r:id="rId17"/>
    <p:sldId id="286" r:id="rId18"/>
    <p:sldId id="287" r:id="rId19"/>
    <p:sldId id="338" r:id="rId20"/>
    <p:sldId id="323" r:id="rId21"/>
    <p:sldId id="324" r:id="rId22"/>
    <p:sldId id="279" r:id="rId23"/>
    <p:sldId id="32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71AF"/>
    <a:srgbClr val="649B7B"/>
    <a:srgbClr val="F3793A"/>
    <a:srgbClr val="12BBB0"/>
    <a:srgbClr val="E6B349"/>
    <a:srgbClr val="E86DBC"/>
    <a:srgbClr val="D34B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3BA458-FD92-3C4E-9786-A54E12C2FBF4}" v="1" dt="2026-05-22T10:21:08.0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16"/>
    <p:restoredTop sz="94710"/>
  </p:normalViewPr>
  <p:slideViewPr>
    <p:cSldViewPr snapToGrid="0">
      <p:cViewPr varScale="1">
        <p:scale>
          <a:sx n="65" d="100"/>
          <a:sy n="65" d="100"/>
        </p:scale>
        <p:origin x="74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5F63E2-6117-E545-8896-C9A1ECFF3F43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FC6E00-7DFA-5549-ABAC-D937880D4A2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325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F3B73-C3BB-D748-936C-72C1617890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604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F3B73-C3BB-D748-936C-72C1617890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9492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F3B73-C3BB-D748-936C-72C1617890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3612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F3B73-C3BB-D748-936C-72C1617890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2841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F3B73-C3BB-D748-936C-72C1617890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5247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0596A-BEC4-C0B6-2942-00AE4F058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8F60F-891B-0DF0-F6C8-AC34D328B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40218-07F9-EAAC-CE61-7A0524B3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7ED15-48FC-F11A-BA93-2691A72DA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F685D-9A61-9A05-5417-7BDF24305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8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9B56D-DCC5-534E-CBDD-FA67BF5AE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E6BAF-6B52-78C8-BA56-8892BF44D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0C7B5-8CB4-E3CD-8EF3-7B1C45C7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0C27C-A7BA-8AFB-E86B-B9B8F98D1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9C5B3-CAAA-DD47-5C30-FDCD0C74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94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093AD2-B14C-5580-5058-3EDCFA451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A9F511-FD3C-3900-E242-1447E6AE4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5D856-851D-5BCA-13FC-76B85B5B2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797E2-05DD-42C7-C071-6AC459563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6B3A5-3066-AFE5-D056-81804975E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311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1F7D0-51F5-FC07-14FF-71E98B1BE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E4AF2-2398-68B4-3847-723F0CF12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0D294-E049-D054-8A8C-39E7257BC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B2A29-3294-63EF-C830-60990E34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6510F-5D32-1B6D-8806-2C434236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864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C26EA-C25A-345D-CF1C-F582D1146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CCC03-A90B-4FF1-5F51-36FB77994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088FA-D485-C5D3-41AE-BAE1965E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D5A9E-57A9-451F-2682-A1DB5CCBA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E5159-5AA5-1140-3DFE-BC925332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4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CD702-D741-39A9-636E-92DAEA93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D824-831C-A3BD-420D-CB05CBAD7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BF7DB-A94C-38C4-D24B-525758E50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6099D-0BE8-A941-E285-70557F9EE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2FC45-C4E0-E364-B567-F20C21FA3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AB5E2-36BB-733E-6DC6-70854B63F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631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4258B-B9FC-F29F-D731-B71C159D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841A4-65CB-3ECD-D472-FD2C4EADD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AD4D8-4176-7EE3-54B6-B7790200B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EDCB7C-0489-095D-0436-E032BDF5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081A24-857C-C7E5-8314-73E8F52E8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6E39E-71CC-229F-65C2-9D83A8372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9589E9-1DD9-8B4B-DCE2-E95EB9048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4AF5FD-D813-EF98-C15C-BC8E586D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54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C49F-F2DD-E76C-B15A-EA341066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FD643-F558-E30E-3CFB-F2CCDD7DA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87560-11F0-BD4A-D985-C129C3ADA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7619C-18FB-570F-18D9-8F2069F0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61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CB6665-B5B4-F745-9CBF-183228BC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A602CE-866F-4ECF-3E0C-81FA40594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194BD-118E-D123-5021-859286E8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9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7E322-F66D-643D-6851-71276910A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40A5D-A40B-48DA-CC05-4D1DCB11C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74D6B-4B27-F562-3CA1-AB9961C31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99438-3EF8-4062-DA21-DC359B890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12C5D-2E07-6EF7-CEEF-D1A2AB17F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C5294-EC17-6564-6BF4-FD53F920B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08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F924-D573-AD61-485F-C372FEC6F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48664-9700-F3F4-883B-D69073441D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14FC6-B350-3322-B965-87A0450CF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B7A70-B13D-5782-B94F-4D44B928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020F9-5ECA-7DAF-91E6-C3A935E5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86830-8B31-B377-1872-512A273DD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29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E9EB87-47C2-96AC-0A6D-FFE58CDC5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B0719-C7DF-C8BB-8A92-B415798BC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90BF-E3F7-D496-E781-E8DA0E8616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3A3F87-000E-7646-95A8-ED14C0EB8E0A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A23D9-0B6F-F001-CCC8-49047E6A2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008C0-3860-8E7C-88A3-6DA7E5246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57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3.png"/><Relationship Id="rId4" Type="http://schemas.openxmlformats.org/officeDocument/2006/relationships/image" Target="../media/image1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3.png"/><Relationship Id="rId4" Type="http://schemas.openxmlformats.org/officeDocument/2006/relationships/image" Target="../media/image1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3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835922C-5DE1-0C7D-2F75-D80071992238}"/>
              </a:ext>
            </a:extLst>
          </p:cNvPr>
          <p:cNvSpPr/>
          <p:nvPr/>
        </p:nvSpPr>
        <p:spPr>
          <a:xfrm>
            <a:off x="101124" y="5838351"/>
            <a:ext cx="11989749" cy="982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A61B6B7-D91E-6BAD-A244-E4F2E039B6A5}"/>
              </a:ext>
            </a:extLst>
          </p:cNvPr>
          <p:cNvSpPr txBox="1"/>
          <p:nvPr/>
        </p:nvSpPr>
        <p:spPr>
          <a:xfrm>
            <a:off x="1479134" y="5838351"/>
            <a:ext cx="92337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800" b="1" dirty="0">
                <a:solidFill>
                  <a:schemeClr val="accent1"/>
                </a:solidFill>
                <a:latin typeface="Arial Rounded MT Bold" panose="020F0704030504030204" pitchFamily="34" charset="77"/>
              </a:rPr>
              <a:t>Bem-vindos à Escola Sabatina</a:t>
            </a:r>
          </a:p>
        </p:txBody>
      </p:sp>
    </p:spTree>
    <p:extLst>
      <p:ext uri="{BB962C8B-B14F-4D97-AF65-F5344CB8AC3E}">
        <p14:creationId xmlns:p14="http://schemas.microsoft.com/office/powerpoint/2010/main" val="3896741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5C1A9E-BD3D-7FBD-A907-07C911F90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0E8A6AC-DCC0-38F5-4BC3-4286650838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2605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No meu </a:t>
            </a:r>
            <a:r>
              <a:rPr lang="en-AU" sz="2400" b="1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C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oração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184FE0F-D2C5-63DD-921F-86922600D656}"/>
              </a:ext>
            </a:extLst>
          </p:cNvPr>
          <p:cNvSpPr txBox="1">
            <a:spLocks/>
          </p:cNvSpPr>
          <p:nvPr/>
        </p:nvSpPr>
        <p:spPr>
          <a:xfrm>
            <a:off x="2722605" y="630202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(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corações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em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palitos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de 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gelado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)</a:t>
            </a:r>
            <a:endParaRPr lang="en-AU" sz="16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7AFDF1AC-378A-C66F-5A11-2A0D209E5BB1}"/>
              </a:ext>
            </a:extLst>
          </p:cNvPr>
          <p:cNvSpPr txBox="1">
            <a:spLocks/>
          </p:cNvSpPr>
          <p:nvPr/>
        </p:nvSpPr>
        <p:spPr>
          <a:xfrm>
            <a:off x="2857500" y="1074475"/>
            <a:ext cx="8022325" cy="48564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No meu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no meu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Vem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nele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habitar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Jesus.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Vem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p’ra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p’ra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ficar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Vem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nele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habitar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Jesus.</a:t>
            </a:r>
          </a:p>
          <a:p>
            <a:pPr algn="l">
              <a:buNone/>
            </a:pPr>
            <a:endParaRPr lang="en-US" sz="10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Do meu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do meu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Que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brilhe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>
                <a:latin typeface="Century Gothic" panose="020B0502020202020204" pitchFamily="34" charset="0"/>
              </a:rPr>
              <a:t>T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ua luz, Jesus.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Que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possa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ter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um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Que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brilhe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>
                <a:latin typeface="Century Gothic" panose="020B0502020202020204" pitchFamily="34" charset="0"/>
              </a:rPr>
              <a:t>T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ua luz, Jesus.</a:t>
            </a:r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8072B48-F047-5BF3-4FD0-BB355CE857D8}"/>
              </a:ext>
            </a:extLst>
          </p:cNvPr>
          <p:cNvSpPr txBox="1">
            <a:spLocks/>
          </p:cNvSpPr>
          <p:nvPr/>
        </p:nvSpPr>
        <p:spPr>
          <a:xfrm>
            <a:off x="2759880" y="6427884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en-US" sz="800">
                <a:effectLst/>
                <a:latin typeface="Century Gothic" panose="020B0502020202020204" pitchFamily="34" charset="0"/>
              </a:rPr>
              <a:t>“Into My Heart” by Harry D. Clarke, in public domain. Copyright © Hope Publishing. From Little Voices</a:t>
            </a:r>
            <a:r>
              <a:rPr lang="en-US" sz="800">
                <a:latin typeface="Century Gothic" panose="020B0502020202020204" pitchFamily="34" charset="0"/>
              </a:rPr>
              <a:t> </a:t>
            </a:r>
            <a:r>
              <a:rPr lang="en-US" sz="800">
                <a:effectLst/>
                <a:latin typeface="Century Gothic" panose="020B0502020202020204" pitchFamily="34" charset="0"/>
              </a:rPr>
              <a:t>Praise Him, #195.</a:t>
            </a:r>
          </a:p>
        </p:txBody>
      </p:sp>
      <p:pic>
        <p:nvPicPr>
          <p:cNvPr id="13" name="No Meu Coração(1)">
            <a:hlinkClick r:id="" action="ppaction://media"/>
            <a:extLst>
              <a:ext uri="{FF2B5EF4-FFF2-40B4-BE49-F238E27FC236}">
                <a16:creationId xmlns:a16="http://schemas.microsoft.com/office/drawing/2014/main" id="{F84212E6-7201-2CEE-09E9-B70E549B14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230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7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DEA4D7-73E6-BD1D-C89C-25FF6A296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2872C170-6F24-79A0-2B67-8E9E6CD64E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881" y="1178700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Dobro 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os</a:t>
            </a: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 meus </a:t>
            </a:r>
            <a:r>
              <a:rPr lang="en-AU" sz="2400" b="1" dirty="0" err="1">
                <a:solidFill>
                  <a:srgbClr val="E86DBC"/>
                </a:solidFill>
                <a:latin typeface="Century Gothic" panose="020B0502020202020204" pitchFamily="34" charset="0"/>
              </a:rPr>
              <a:t>J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oelhos</a:t>
            </a:r>
            <a:endParaRPr lang="en-AU" sz="2400" dirty="0">
              <a:solidFill>
                <a:srgbClr val="E86DB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3202DF51-20FC-1B57-385C-A2C8F5C7074F}"/>
              </a:ext>
            </a:extLst>
          </p:cNvPr>
          <p:cNvSpPr/>
          <p:nvPr/>
        </p:nvSpPr>
        <p:spPr>
          <a:xfrm>
            <a:off x="0" y="472636"/>
            <a:ext cx="3403600" cy="440037"/>
          </a:xfrm>
          <a:prstGeom prst="roundRect">
            <a:avLst/>
          </a:prstGeom>
          <a:solidFill>
            <a:srgbClr val="E86D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EB3D545-7E0B-3C6D-F16A-DB26972E8F88}"/>
              </a:ext>
            </a:extLst>
          </p:cNvPr>
          <p:cNvSpPr txBox="1">
            <a:spLocks/>
          </p:cNvSpPr>
          <p:nvPr/>
        </p:nvSpPr>
        <p:spPr>
          <a:xfrm>
            <a:off x="314408" y="464546"/>
            <a:ext cx="3000292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Momento</a:t>
            </a: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de </a:t>
            </a: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Oração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512884BD-90F9-584A-29C7-DB02ECCBDC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4918" y="1726935"/>
            <a:ext cx="8675075" cy="3450649"/>
          </a:xfrm>
        </p:spPr>
        <p:txBody>
          <a:bodyPr>
            <a:noAutofit/>
          </a:bodyPr>
          <a:lstStyle/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Dobro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joelhos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Vou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Dobro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joelhos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falo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Jesus.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br>
              <a:rPr lang="en-US" sz="3200" dirty="0">
                <a:effectLst/>
                <a:latin typeface="Century Gothic" panose="020B0502020202020204" pitchFamily="34" charset="0"/>
              </a:rPr>
            </a:b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(Continua)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endParaRPr lang="en-US" sz="32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  <p:pic>
        <p:nvPicPr>
          <p:cNvPr id="15" name="Dobro os Meus Joelhos(3)">
            <a:hlinkClick r:id="" action="ppaction://media"/>
            <a:extLst>
              <a:ext uri="{FF2B5EF4-FFF2-40B4-BE49-F238E27FC236}">
                <a16:creationId xmlns:a16="http://schemas.microsoft.com/office/drawing/2014/main" id="{80D391F9-7BCF-E8A1-2186-7B6ED652C0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130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DEA4D7-73E6-BD1D-C89C-25FF6A296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9BE5779-5622-1AEF-07EE-0F2351D906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881" y="1178700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Dobro 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os</a:t>
            </a: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 meus </a:t>
            </a:r>
            <a:r>
              <a:rPr lang="en-AU" sz="2400" b="1" dirty="0" err="1">
                <a:solidFill>
                  <a:srgbClr val="E86DBC"/>
                </a:solidFill>
                <a:latin typeface="Century Gothic" panose="020B0502020202020204" pitchFamily="34" charset="0"/>
              </a:rPr>
              <a:t>J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oelhos</a:t>
            </a:r>
            <a:endParaRPr lang="en-AU" sz="2400" dirty="0">
              <a:solidFill>
                <a:srgbClr val="E86DB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50EE46F7-4AF0-93B7-F4F4-716D90701815}"/>
              </a:ext>
            </a:extLst>
          </p:cNvPr>
          <p:cNvSpPr/>
          <p:nvPr/>
        </p:nvSpPr>
        <p:spPr>
          <a:xfrm>
            <a:off x="0" y="472636"/>
            <a:ext cx="3403600" cy="440037"/>
          </a:xfrm>
          <a:prstGeom prst="roundRect">
            <a:avLst/>
          </a:prstGeom>
          <a:solidFill>
            <a:srgbClr val="E86D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D613C47-E370-8682-79FA-758F7AEB6F95}"/>
              </a:ext>
            </a:extLst>
          </p:cNvPr>
          <p:cNvSpPr txBox="1">
            <a:spLocks/>
          </p:cNvSpPr>
          <p:nvPr/>
        </p:nvSpPr>
        <p:spPr>
          <a:xfrm>
            <a:off x="314408" y="464546"/>
            <a:ext cx="3000292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Momento</a:t>
            </a: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de </a:t>
            </a: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Oração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B650A373-D74C-1D70-EDD8-5015F6464A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4918" y="1726935"/>
            <a:ext cx="8675075" cy="3450649"/>
          </a:xfrm>
        </p:spPr>
        <p:txBody>
          <a:bodyPr>
            <a:noAutofit/>
          </a:bodyPr>
          <a:lstStyle/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Fecho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Vou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Fecho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falo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Jesus.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endParaRPr lang="en-US" sz="32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7836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55727C-09BC-D3A2-1D0D-F8EB27A17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8A32F78D-7838-C85B-67D9-EC43408C92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4885" y="112619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Eu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abro</a:t>
            </a: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 a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Bíblia</a:t>
            </a:r>
            <a:endParaRPr lang="en-AU" sz="2400" dirty="0">
              <a:solidFill>
                <a:srgbClr val="E6B349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EA09499E-EE8A-A0FF-6E1B-F9B15FD57D23}"/>
              </a:ext>
            </a:extLst>
          </p:cNvPr>
          <p:cNvSpPr/>
          <p:nvPr/>
        </p:nvSpPr>
        <p:spPr>
          <a:xfrm>
            <a:off x="0" y="468540"/>
            <a:ext cx="5321300" cy="440037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00B5624-174F-499E-A1AD-430805A01762}"/>
              </a:ext>
            </a:extLst>
          </p:cNvPr>
          <p:cNvSpPr txBox="1">
            <a:spLocks/>
          </p:cNvSpPr>
          <p:nvPr/>
        </p:nvSpPr>
        <p:spPr>
          <a:xfrm>
            <a:off x="381000" y="447585"/>
            <a:ext cx="49403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Momento</a:t>
            </a: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da </a:t>
            </a: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História</a:t>
            </a: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Bíblica</a:t>
            </a: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Interativa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DEF7423F-2ABC-B463-8180-9855C409FA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9555" y="1783844"/>
            <a:ext cx="6079850" cy="2933522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abro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Bíblia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prazer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leio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do amor de Deus.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abro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Bíblia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prazer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leio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do amor de Deus.</a:t>
            </a:r>
          </a:p>
          <a:p>
            <a:pPr algn="l"/>
            <a:r>
              <a:rPr lang="en-US" sz="2000" dirty="0">
                <a:effectLst/>
                <a:latin typeface="Century Gothic" panose="020B0502020202020204" pitchFamily="34" charset="0"/>
              </a:rPr>
              <a:t>(</a:t>
            </a:r>
            <a:r>
              <a:rPr lang="en-US" sz="2000" dirty="0" err="1">
                <a:effectLst/>
                <a:latin typeface="Century Gothic" panose="020B0502020202020204" pitchFamily="34" charset="0"/>
              </a:rPr>
              <a:t>Repete</a:t>
            </a:r>
            <a:r>
              <a:rPr lang="en-US" sz="2000" dirty="0">
                <a:effectLst/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6E21337-4191-827A-48A8-FAF534C9D34D}"/>
              </a:ext>
            </a:extLst>
          </p:cNvPr>
          <p:cNvSpPr txBox="1">
            <a:spLocks/>
          </p:cNvSpPr>
          <p:nvPr/>
        </p:nvSpPr>
        <p:spPr>
          <a:xfrm>
            <a:off x="1898603" y="4917440"/>
            <a:ext cx="5385889" cy="3352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“I Open My Bible Carefully” by Janet Sage, copyright © 2001 North American Division Corporation of Seventh-day Adventists. From Little Voices Praise Him, #28. Used by permission.</a:t>
            </a:r>
          </a:p>
        </p:txBody>
      </p:sp>
      <p:pic>
        <p:nvPicPr>
          <p:cNvPr id="17" name="Eu Abro a Bíblia(2)">
            <a:hlinkClick r:id="" action="ppaction://media"/>
            <a:extLst>
              <a:ext uri="{FF2B5EF4-FFF2-40B4-BE49-F238E27FC236}">
                <a16:creationId xmlns:a16="http://schemas.microsoft.com/office/drawing/2014/main" id="{84A5A64A-AAA3-A984-1B22-26D51C4D89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83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2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texto, design gráfico, captura de ecrã, Gráficos&#10;&#10;Descrição gerada automaticamente">
            <a:extLst>
              <a:ext uri="{FF2B5EF4-FFF2-40B4-BE49-F238E27FC236}">
                <a16:creationId xmlns:a16="http://schemas.microsoft.com/office/drawing/2014/main" id="{281C40D1-8207-CA87-B43D-B153FC6AA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5930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holding a stick above a group of people&#10;&#10;Description automatically generated">
            <a:extLst>
              <a:ext uri="{FF2B5EF4-FFF2-40B4-BE49-F238E27FC236}">
                <a16:creationId xmlns:a16="http://schemas.microsoft.com/office/drawing/2014/main" id="{6AECFA75-B87D-27FD-021C-9D7D3AA7F02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98" t="1404" r="1950" b="1324"/>
          <a:stretch/>
        </p:blipFill>
        <p:spPr>
          <a:xfrm>
            <a:off x="3715737" y="0"/>
            <a:ext cx="4760525" cy="686875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6598296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a person standing in front of a group of people&#10;&#10;Description automatically generated">
            <a:extLst>
              <a:ext uri="{FF2B5EF4-FFF2-40B4-BE49-F238E27FC236}">
                <a16:creationId xmlns:a16="http://schemas.microsoft.com/office/drawing/2014/main" id="{5A752275-6FC3-0FC6-8C8B-AE4D8AF46B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36" t="1321" r="1457" b="1616"/>
          <a:stretch/>
        </p:blipFill>
        <p:spPr>
          <a:xfrm>
            <a:off x="1276574" y="0"/>
            <a:ext cx="9638851" cy="687895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3748563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looking at animals&#10;&#10;Description automatically generated">
            <a:extLst>
              <a:ext uri="{FF2B5EF4-FFF2-40B4-BE49-F238E27FC236}">
                <a16:creationId xmlns:a16="http://schemas.microsoft.com/office/drawing/2014/main" id="{570D76C3-BCAD-E4D7-7BB9-B5FB62AB601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6" t="1321" r="1457" b="1616"/>
          <a:stretch/>
        </p:blipFill>
        <p:spPr>
          <a:xfrm>
            <a:off x="1237129" y="-13037"/>
            <a:ext cx="9681884" cy="690966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2567591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and person praying&#10;&#10;Description automatically generated with medium confidence">
            <a:extLst>
              <a:ext uri="{FF2B5EF4-FFF2-40B4-BE49-F238E27FC236}">
                <a16:creationId xmlns:a16="http://schemas.microsoft.com/office/drawing/2014/main" id="{3668DAC7-AA09-363C-76D7-E77C77B7C05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41" t="1321" r="2761" b="1028"/>
          <a:stretch/>
        </p:blipFill>
        <p:spPr>
          <a:xfrm>
            <a:off x="3742081" y="-25721"/>
            <a:ext cx="4707837" cy="690944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8236158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0FAE1F-DFB5-8078-7527-A5C487BB9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24A58C54-C913-ADC2-0F46-AACD72B4A30C}"/>
              </a:ext>
            </a:extLst>
          </p:cNvPr>
          <p:cNvSpPr txBox="1"/>
          <p:nvPr/>
        </p:nvSpPr>
        <p:spPr>
          <a:xfrm>
            <a:off x="1879600" y="2181020"/>
            <a:ext cx="8432800" cy="3570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5400" b="1" i="1" dirty="0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“Meu Deus </a:t>
            </a:r>
            <a:r>
              <a:rPr lang="en-AU" sz="5400" b="1" i="1" dirty="0" err="1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suprirá</a:t>
            </a:r>
            <a:r>
              <a:rPr lang="en-AU" sz="5400" b="1" i="1" dirty="0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5400" b="1" i="1" dirty="0" err="1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todas</a:t>
            </a:r>
            <a:r>
              <a:rPr lang="en-AU" sz="5400" b="1" i="1" dirty="0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 as </a:t>
            </a:r>
            <a:r>
              <a:rPr lang="en-AU" sz="5400" b="1" i="1" dirty="0" err="1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vossas</a:t>
            </a:r>
            <a:r>
              <a:rPr lang="en-AU" sz="5400" b="1" i="1" dirty="0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5400" b="1" i="1" dirty="0" err="1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necessidades</a:t>
            </a:r>
            <a:r>
              <a:rPr lang="en-AU" sz="5400" b="1" i="1" dirty="0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.”</a:t>
            </a:r>
          </a:p>
          <a:p>
            <a:pPr algn="ctr"/>
            <a:endParaRPr lang="en-AU" sz="3200" dirty="0">
              <a:solidFill>
                <a:srgbClr val="40BEB2"/>
              </a:solidFill>
              <a:effectLst/>
              <a:latin typeface="Century Gothic" panose="020B0502020202020204" pitchFamily="34" charset="0"/>
            </a:endParaRPr>
          </a:p>
          <a:p>
            <a:pPr algn="ctr"/>
            <a:r>
              <a:rPr lang="en-AU" sz="3200" dirty="0" err="1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Filipenses</a:t>
            </a:r>
            <a:r>
              <a:rPr lang="en-AU" sz="3200" dirty="0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 4:19</a:t>
            </a:r>
          </a:p>
        </p:txBody>
      </p: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30DB9BA6-5579-2B3D-39ED-0ABCC44B757F}"/>
              </a:ext>
            </a:extLst>
          </p:cNvPr>
          <p:cNvSpPr/>
          <p:nvPr/>
        </p:nvSpPr>
        <p:spPr>
          <a:xfrm>
            <a:off x="-39129" y="462155"/>
            <a:ext cx="4856207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D7D217-BD73-3B2C-5DF9-C66496F754AD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4158053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Verso para </a:t>
            </a:r>
            <a:r>
              <a:rPr lang="en-AU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Memorizar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Filipenses c4 v19(2)">
            <a:hlinkClick r:id="" action="ppaction://media"/>
            <a:extLst>
              <a:ext uri="{FF2B5EF4-FFF2-40B4-BE49-F238E27FC236}">
                <a16:creationId xmlns:a16="http://schemas.microsoft.com/office/drawing/2014/main" id="{1915A377-4789-E9E6-957B-7D2A4EF999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579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B8C69B-3E01-A641-5F32-1C43F03ED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16E0629-2DEF-4125-A9B7-5AF2972260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27760" y="463031"/>
            <a:ext cx="8668823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Canção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do 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ti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c-tac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A6177677-9E95-2BB2-8C20-1C423D5533CF}"/>
              </a:ext>
            </a:extLst>
          </p:cNvPr>
          <p:cNvSpPr txBox="1">
            <a:spLocks/>
          </p:cNvSpPr>
          <p:nvPr/>
        </p:nvSpPr>
        <p:spPr>
          <a:xfrm>
            <a:off x="2652584" y="640835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(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Pauzinhos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)</a:t>
            </a:r>
            <a:endParaRPr lang="en-AU" sz="16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Rounded Rectangle 19">
            <a:extLst>
              <a:ext uri="{FF2B5EF4-FFF2-40B4-BE49-F238E27FC236}">
                <a16:creationId xmlns:a16="http://schemas.microsoft.com/office/drawing/2014/main" id="{1C95AFE2-686B-A6EB-43A3-87003FF3565A}"/>
              </a:ext>
            </a:extLst>
          </p:cNvPr>
          <p:cNvSpPr/>
          <p:nvPr/>
        </p:nvSpPr>
        <p:spPr>
          <a:xfrm>
            <a:off x="0" y="463032"/>
            <a:ext cx="3016665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AD02CE8-9BB1-C6E0-8478-10BD3CFBC652}"/>
              </a:ext>
            </a:extLst>
          </p:cNvPr>
          <p:cNvSpPr txBox="1">
            <a:spLocks/>
          </p:cNvSpPr>
          <p:nvPr/>
        </p:nvSpPr>
        <p:spPr>
          <a:xfrm>
            <a:off x="22553" y="435228"/>
            <a:ext cx="3105208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MOMENTO DE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842B571C-6655-EFEA-6721-C73FA885591B}"/>
              </a:ext>
            </a:extLst>
          </p:cNvPr>
          <p:cNvSpPr txBox="1">
            <a:spLocks/>
          </p:cNvSpPr>
          <p:nvPr/>
        </p:nvSpPr>
        <p:spPr>
          <a:xfrm>
            <a:off x="4487077" y="1203365"/>
            <a:ext cx="5947337" cy="48605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relógio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toca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Tic-tac, tic-tac.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relógio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toca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Tic-tac, tic-tac.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relógio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toca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Tic-tac, tic-tac.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A </a:t>
            </a:r>
            <a:r>
              <a:rPr lang="en-US" sz="3200" dirty="0">
                <a:latin typeface="Century Gothic" panose="020B0502020202020204" pitchFamily="34" charset="0"/>
              </a:rPr>
              <a:t>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scola </a:t>
            </a:r>
            <a:r>
              <a:rPr lang="en-US" sz="3200" dirty="0">
                <a:latin typeface="Century Gothic" panose="020B0502020202020204" pitchFamily="34" charset="0"/>
              </a:rPr>
              <a:t>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abatina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começou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Repete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969B7C6-9FEA-BB33-7112-935F2C405D83}"/>
              </a:ext>
            </a:extLst>
          </p:cNvPr>
          <p:cNvSpPr txBox="1">
            <a:spLocks/>
          </p:cNvSpPr>
          <p:nvPr/>
        </p:nvSpPr>
        <p:spPr>
          <a:xfrm>
            <a:off x="2636108" y="6427884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“</a:t>
            </a: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Tick-tock Song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,” public domain. From Little Voices Praise Him, #2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7" name="Canção do Tic-Tac">
            <a:hlinkClick r:id="" action="ppaction://media"/>
            <a:extLst>
              <a:ext uri="{FF2B5EF4-FFF2-40B4-BE49-F238E27FC236}">
                <a16:creationId xmlns:a16="http://schemas.microsoft.com/office/drawing/2014/main" id="{0BFAEB01-7560-3C4D-CA31-B5EE130C90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553" y="1648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17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2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E3158B-29A2-C348-70CF-208CA7ECA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6734C89A-5C48-20DA-3782-0482215849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389" y="1179378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A </a:t>
            </a:r>
            <a:r>
              <a:rPr lang="en-AU" sz="2400" b="1" dirty="0" err="1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minha</a:t>
            </a:r>
            <a:r>
              <a:rPr lang="en-AU" sz="2400" b="1" dirty="0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oferta</a:t>
            </a:r>
            <a:endParaRPr lang="en-AU" sz="2400" dirty="0">
              <a:solidFill>
                <a:srgbClr val="F3793A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D470C3F0-B4F5-1528-8134-6C12A90FEA36}"/>
              </a:ext>
            </a:extLst>
          </p:cNvPr>
          <p:cNvSpPr/>
          <p:nvPr/>
        </p:nvSpPr>
        <p:spPr>
          <a:xfrm>
            <a:off x="1" y="472299"/>
            <a:ext cx="1993900" cy="440037"/>
          </a:xfrm>
          <a:prstGeom prst="roundRect">
            <a:avLst/>
          </a:prstGeom>
          <a:solidFill>
            <a:srgbClr val="F379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9187E80-8DDB-296D-E453-71DB3BF0D3F7}"/>
              </a:ext>
            </a:extLst>
          </p:cNvPr>
          <p:cNvSpPr txBox="1">
            <a:spLocks/>
          </p:cNvSpPr>
          <p:nvPr/>
        </p:nvSpPr>
        <p:spPr>
          <a:xfrm>
            <a:off x="368301" y="447585"/>
            <a:ext cx="15113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OFERTA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2F050029-4190-D4F8-6F7C-60C818CDB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4182" y="2084459"/>
            <a:ext cx="6215185" cy="3150140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Jesus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Jesus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Ele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o meu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2000" dirty="0">
                <a:effectLst/>
                <a:latin typeface="Century Gothic" panose="020B0502020202020204" pitchFamily="34" charset="0"/>
              </a:rPr>
              <a:t>(</a:t>
            </a:r>
            <a:r>
              <a:rPr lang="en-US" sz="2000" dirty="0" err="1">
                <a:effectLst/>
                <a:latin typeface="Century Gothic" panose="020B0502020202020204" pitchFamily="34" charset="0"/>
              </a:rPr>
              <a:t>Repete</a:t>
            </a:r>
            <a:r>
              <a:rPr lang="en-US" sz="2000" dirty="0">
                <a:effectLst/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F2ADDCE-3B67-83A0-5F0D-DB075702F0DB}"/>
              </a:ext>
            </a:extLst>
          </p:cNvPr>
          <p:cNvSpPr txBox="1">
            <a:spLocks/>
          </p:cNvSpPr>
          <p:nvPr/>
        </p:nvSpPr>
        <p:spPr>
          <a:xfrm>
            <a:off x="214182" y="6456150"/>
            <a:ext cx="5434778" cy="331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“Here Is My Money” by Janet Sage, copyright © 2001 North American Division Corporation of Seventh-day Adventists. From Little Voices Praise Him, #32. Used by permission.</a:t>
            </a:r>
          </a:p>
        </p:txBody>
      </p:sp>
      <p:pic>
        <p:nvPicPr>
          <p:cNvPr id="17" name="A Minha Oferta(1)">
            <a:hlinkClick r:id="" action="ppaction://media"/>
            <a:extLst>
              <a:ext uri="{FF2B5EF4-FFF2-40B4-BE49-F238E27FC236}">
                <a16:creationId xmlns:a16="http://schemas.microsoft.com/office/drawing/2014/main" id="{CF0FFF42-F0DC-4B6F-EA46-D05FB4B582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31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04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0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A30719-16E5-8188-2B97-1C54DA6D7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9BC05DFC-CD3E-51E8-B10C-142765C1E5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649A7B"/>
                </a:solidFill>
                <a:effectLst/>
                <a:latin typeface="Century Gothic" panose="020B0502020202020204" pitchFamily="34" charset="0"/>
              </a:rPr>
              <a:t>A Caixa da </a:t>
            </a:r>
            <a:r>
              <a:rPr lang="en-AU" sz="2400" b="1" dirty="0" err="1">
                <a:solidFill>
                  <a:srgbClr val="649A7B"/>
                </a:solidFill>
                <a:effectLst/>
                <a:latin typeface="Century Gothic" panose="020B0502020202020204" pitchFamily="34" charset="0"/>
              </a:rPr>
              <a:t>Natureza</a:t>
            </a:r>
            <a:endParaRPr lang="en-AU" sz="2400" dirty="0">
              <a:solidFill>
                <a:srgbClr val="649A7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9E97BA2D-8637-DB4D-091E-6C25625E1FE1}"/>
              </a:ext>
            </a:extLst>
          </p:cNvPr>
          <p:cNvSpPr/>
          <p:nvPr/>
        </p:nvSpPr>
        <p:spPr>
          <a:xfrm>
            <a:off x="0" y="478832"/>
            <a:ext cx="6654799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3B51416-BCFE-8583-4ACB-6D3DC9C895AC}"/>
              </a:ext>
            </a:extLst>
          </p:cNvPr>
          <p:cNvSpPr txBox="1">
            <a:spLocks/>
          </p:cNvSpPr>
          <p:nvPr/>
        </p:nvSpPr>
        <p:spPr>
          <a:xfrm>
            <a:off x="190501" y="447585"/>
            <a:ext cx="6563326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 QUE HÁ HOJE NA NOSSA CAIXA DA NATUREZA?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61C50413-A7D9-92F8-628B-B7F58FDCF8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9499" y="1158863"/>
            <a:ext cx="9020277" cy="3116923"/>
          </a:xfrm>
        </p:spPr>
        <p:txBody>
          <a:bodyPr>
            <a:noAutofit/>
          </a:bodyPr>
          <a:lstStyle/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O que </a:t>
            </a:r>
            <a:r>
              <a:rPr lang="en-US" sz="3200" dirty="0" err="1">
                <a:latin typeface="Century Gothic" panose="020B0502020202020204" pitchFamily="34" charset="0"/>
              </a:rPr>
              <a:t>está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na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nossa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caixa</a:t>
            </a:r>
            <a:r>
              <a:rPr lang="en-US" sz="3200" dirty="0">
                <a:latin typeface="Century Gothic" panose="020B0502020202020204" pitchFamily="34" charset="0"/>
              </a:rPr>
              <a:t>? 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Vou </a:t>
            </a:r>
            <a:r>
              <a:rPr lang="en-US" sz="3200" dirty="0" err="1">
                <a:latin typeface="Century Gothic" panose="020B0502020202020204" pitchFamily="34" charset="0"/>
              </a:rPr>
              <a:t>descobrir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Algo que Jesus fez para </a:t>
            </a:r>
            <a:r>
              <a:rPr lang="en-US" sz="3200" dirty="0" err="1">
                <a:latin typeface="Century Gothic" panose="020B0502020202020204" pitchFamily="34" charset="0"/>
              </a:rPr>
              <a:t>mim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Azul, </a:t>
            </a:r>
            <a:r>
              <a:rPr lang="en-US" sz="3200" dirty="0" err="1">
                <a:latin typeface="Century Gothic" panose="020B0502020202020204" pitchFamily="34" charset="0"/>
              </a:rPr>
              <a:t>verde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ou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vermelho</a:t>
            </a:r>
            <a:r>
              <a:rPr lang="en-US" sz="3200" dirty="0">
                <a:latin typeface="Century Gothic" panose="020B0502020202020204" pitchFamily="34" charset="0"/>
              </a:rPr>
              <a:t>, que </a:t>
            </a:r>
            <a:r>
              <a:rPr lang="en-US" sz="3200" dirty="0" err="1">
                <a:latin typeface="Century Gothic" panose="020B0502020202020204" pitchFamily="34" charset="0"/>
              </a:rPr>
              <a:t>será</a:t>
            </a:r>
            <a:r>
              <a:rPr lang="en-US" sz="3200" dirty="0"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latin typeface="Century Gothic" panose="020B0502020202020204" pitchFamily="34" charset="0"/>
              </a:rPr>
              <a:t>enfim</a:t>
            </a:r>
            <a:r>
              <a:rPr lang="en-US" sz="3200" dirty="0">
                <a:latin typeface="Century Gothic" panose="020B0502020202020204" pitchFamily="34" charset="0"/>
              </a:rPr>
              <a:t>?</a:t>
            </a:r>
          </a:p>
          <a:p>
            <a:pPr algn="l"/>
            <a:r>
              <a:rPr lang="en-US" sz="3200" dirty="0" err="1">
                <a:latin typeface="Century Gothic" panose="020B0502020202020204" pitchFamily="34" charset="0"/>
              </a:rPr>
              <a:t>Seja</a:t>
            </a:r>
            <a:r>
              <a:rPr lang="en-US" sz="3200" dirty="0">
                <a:latin typeface="Century Gothic" panose="020B0502020202020204" pitchFamily="34" charset="0"/>
              </a:rPr>
              <a:t> o que for </a:t>
            </a:r>
            <a:r>
              <a:rPr lang="en-US" sz="3200" dirty="0" err="1">
                <a:latin typeface="Century Gothic" panose="020B0502020202020204" pitchFamily="34" charset="0"/>
              </a:rPr>
              <a:t>foi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feito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pra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ti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D2E78A6-4AB9-8507-0434-36EAE04B9303}"/>
              </a:ext>
            </a:extLst>
          </p:cNvPr>
          <p:cNvSpPr txBox="1">
            <a:spLocks/>
          </p:cNvSpPr>
          <p:nvPr/>
        </p:nvSpPr>
        <p:spPr>
          <a:xfrm>
            <a:off x="819150" y="4757080"/>
            <a:ext cx="7519150" cy="33683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“Nature box”  by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Carolin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 Schmitz, copyright © 2023 General Conference Corporation® of Seventh-day Adventists.</a:t>
            </a:r>
          </a:p>
        </p:txBody>
      </p:sp>
      <p:pic>
        <p:nvPicPr>
          <p:cNvPr id="17" name="Caixa da Natureza(2)">
            <a:hlinkClick r:id="" action="ppaction://media"/>
            <a:extLst>
              <a:ext uri="{FF2B5EF4-FFF2-40B4-BE49-F238E27FC236}">
                <a16:creationId xmlns:a16="http://schemas.microsoft.com/office/drawing/2014/main" id="{B403238E-4A2A-3476-F291-B817DCD0C7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26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6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3202AB-79FE-C09C-86FA-74296AE1B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FAB670D6-9ED6-C7AA-F559-F39008E028BA}"/>
              </a:ext>
            </a:extLst>
          </p:cNvPr>
          <p:cNvSpPr txBox="1"/>
          <p:nvPr/>
        </p:nvSpPr>
        <p:spPr>
          <a:xfrm>
            <a:off x="-1" y="1536174"/>
            <a:ext cx="645160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9600" b="1" i="1" dirty="0" err="1">
                <a:solidFill>
                  <a:srgbClr val="A771AF"/>
                </a:solidFill>
                <a:effectLst/>
                <a:latin typeface="Century Gothic" panose="020B0502020202020204" pitchFamily="34" charset="0"/>
              </a:rPr>
              <a:t>Trabalho</a:t>
            </a:r>
            <a:endParaRPr lang="en-AU" sz="9600" b="1" i="1" dirty="0">
              <a:solidFill>
                <a:srgbClr val="A771AF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AU" sz="9600" b="1" i="1" dirty="0">
                <a:solidFill>
                  <a:srgbClr val="A771AF"/>
                </a:solidFill>
                <a:effectLst/>
                <a:latin typeface="Century Gothic" panose="020B0502020202020204" pitchFamily="34" charset="0"/>
              </a:rPr>
              <a:t>Manual</a:t>
            </a:r>
            <a:endParaRPr lang="en-AU" sz="9600" dirty="0">
              <a:solidFill>
                <a:srgbClr val="A771AF"/>
              </a:solidFill>
              <a:effectLst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8470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4A9252-462F-E50C-4BAD-6FDFE5C13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163D4925-2ECF-D6D6-6185-FF5699755F7C}"/>
              </a:ext>
            </a:extLst>
          </p:cNvPr>
          <p:cNvSpPr/>
          <p:nvPr/>
        </p:nvSpPr>
        <p:spPr>
          <a:xfrm>
            <a:off x="0" y="447585"/>
            <a:ext cx="2110946" cy="440037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1BB7AF7-2809-2400-33F8-F1A3EAE49AE3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1458271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ADEUS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10F0D4E-CBA5-BCF0-2714-491E347841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025" y="112652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A Escola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Sabatina</a:t>
            </a: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hegou</a:t>
            </a: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 Agora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ao</a:t>
            </a: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F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im</a:t>
            </a:r>
            <a:endParaRPr lang="en-AU" sz="24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6BCBC241-6CB7-3FC9-07E9-089C0B9308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" y="2108173"/>
            <a:ext cx="8280400" cy="3403986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Escola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Sabatina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chegou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agora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fim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sejamos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sempre bons.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sejamos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sempre bons.</a:t>
            </a:r>
          </a:p>
          <a:p>
            <a:pPr algn="l"/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2000" dirty="0">
                <a:effectLst/>
                <a:latin typeface="Century Gothic" panose="020B0502020202020204" pitchFamily="34" charset="0"/>
              </a:rPr>
              <a:t>(</a:t>
            </a:r>
            <a:r>
              <a:rPr lang="en-US" sz="2000" dirty="0" err="1">
                <a:effectLst/>
                <a:latin typeface="Century Gothic" panose="020B0502020202020204" pitchFamily="34" charset="0"/>
              </a:rPr>
              <a:t>Repete</a:t>
            </a:r>
            <a:r>
              <a:rPr lang="en-US" sz="2000" dirty="0">
                <a:effectLst/>
                <a:latin typeface="Century Gothic" panose="020B0502020202020204" pitchFamily="34" charset="0"/>
              </a:rPr>
              <a:t>)</a:t>
            </a: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C5A5C9F-DFE1-5AC6-CCA0-2CBCD12D9264}"/>
              </a:ext>
            </a:extLst>
          </p:cNvPr>
          <p:cNvSpPr txBox="1">
            <a:spLocks/>
          </p:cNvSpPr>
          <p:nvPr/>
        </p:nvSpPr>
        <p:spPr>
          <a:xfrm>
            <a:off x="525628" y="6425909"/>
            <a:ext cx="5166835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“Sabbath School Is Over,” writer unknown, public domain. From Little Voices Praise Him, #46.</a:t>
            </a:r>
          </a:p>
        </p:txBody>
      </p:sp>
      <p:pic>
        <p:nvPicPr>
          <p:cNvPr id="17" name="A Escola Sabatina Chegou Agora ao Fim(2)">
            <a:hlinkClick r:id="" action="ppaction://media"/>
            <a:extLst>
              <a:ext uri="{FF2B5EF4-FFF2-40B4-BE49-F238E27FC236}">
                <a16:creationId xmlns:a16="http://schemas.microsoft.com/office/drawing/2014/main" id="{FF1BF4DC-E3E9-7E2A-8388-80704BF51F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75" y="31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36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9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9AA84B-B6FF-5FEA-584A-01324F86A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2E13299-D802-0DD2-BB7C-7825240922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73178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Sempre sou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Feliz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787F336-EDA0-6BA2-714B-D366C5C85F68}"/>
              </a:ext>
            </a:extLst>
          </p:cNvPr>
          <p:cNvSpPr txBox="1">
            <a:spLocks/>
          </p:cNvSpPr>
          <p:nvPr/>
        </p:nvSpPr>
        <p:spPr>
          <a:xfrm>
            <a:off x="2586681" y="6388444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(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ações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)</a:t>
            </a:r>
            <a:endParaRPr lang="en-AU" sz="16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717D5A30-A2A0-659C-4F46-C213BACBD41B}"/>
              </a:ext>
            </a:extLst>
          </p:cNvPr>
          <p:cNvSpPr txBox="1">
            <a:spLocks/>
          </p:cNvSpPr>
          <p:nvPr/>
        </p:nvSpPr>
        <p:spPr>
          <a:xfrm>
            <a:off x="3299599" y="1468291"/>
            <a:ext cx="8929012" cy="44965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200" dirty="0">
                <a:latin typeface="Century Gothic"/>
              </a:rPr>
              <a:t>Por </a:t>
            </a:r>
            <a:r>
              <a:rPr lang="en-US" sz="3200" dirty="0" err="1">
                <a:latin typeface="Century Gothic"/>
              </a:rPr>
              <a:t>dentro</a:t>
            </a:r>
            <a:r>
              <a:rPr lang="en-US" sz="3200" dirty="0">
                <a:latin typeface="Century Gothic"/>
              </a:rPr>
              <a:t>, fora, no alto e </a:t>
            </a:r>
            <a:r>
              <a:rPr lang="en-US" sz="3200" dirty="0" err="1">
                <a:latin typeface="Century Gothic"/>
              </a:rPr>
              <a:t>em</a:t>
            </a:r>
            <a:r>
              <a:rPr lang="en-US" sz="3200" dirty="0">
                <a:latin typeface="Century Gothic"/>
              </a:rPr>
              <a:t> </a:t>
            </a:r>
            <a:r>
              <a:rPr lang="en-US" sz="3200" dirty="0" err="1">
                <a:latin typeface="Century Gothic"/>
              </a:rPr>
              <a:t>baixo</a:t>
            </a:r>
            <a:r>
              <a:rPr lang="en-US" sz="3200" dirty="0">
                <a:latin typeface="Century Gothic"/>
              </a:rPr>
              <a:t>,</a:t>
            </a:r>
          </a:p>
          <a:p>
            <a:pPr algn="l">
              <a:buNone/>
            </a:pPr>
            <a:r>
              <a:rPr lang="en-US" sz="3200" dirty="0">
                <a:latin typeface="Century Gothic"/>
              </a:rPr>
              <a:t>Sempre </a:t>
            </a:r>
            <a:r>
              <a:rPr lang="en-US" sz="3200" dirty="0" err="1">
                <a:latin typeface="Century Gothic"/>
              </a:rPr>
              <a:t>estou</a:t>
            </a:r>
            <a:r>
              <a:rPr lang="en-US" sz="3200" dirty="0">
                <a:latin typeface="Century Gothic"/>
              </a:rPr>
              <a:t> </a:t>
            </a:r>
            <a:r>
              <a:rPr lang="en-US" sz="3200" dirty="0" err="1">
                <a:latin typeface="Century Gothic"/>
              </a:rPr>
              <a:t>feliz</a:t>
            </a:r>
            <a:r>
              <a:rPr lang="en-US" sz="3200" dirty="0">
                <a:latin typeface="Century Gothic"/>
              </a:rPr>
              <a:t>.</a:t>
            </a:r>
          </a:p>
          <a:p>
            <a:pPr algn="l">
              <a:buNone/>
            </a:pPr>
            <a:r>
              <a:rPr lang="en-US" sz="3200" dirty="0">
                <a:latin typeface="Century Gothic"/>
              </a:rPr>
              <a:t>Por </a:t>
            </a:r>
            <a:r>
              <a:rPr lang="en-US" sz="3200" dirty="0" err="1">
                <a:latin typeface="Century Gothic"/>
              </a:rPr>
              <a:t>dentro</a:t>
            </a:r>
            <a:r>
              <a:rPr lang="en-US" sz="3200" dirty="0">
                <a:latin typeface="Century Gothic"/>
              </a:rPr>
              <a:t>, fora, no alto e </a:t>
            </a:r>
            <a:r>
              <a:rPr lang="en-US" sz="3200" dirty="0" err="1">
                <a:latin typeface="Century Gothic"/>
              </a:rPr>
              <a:t>em</a:t>
            </a:r>
            <a:r>
              <a:rPr lang="en-US" sz="3200" dirty="0">
                <a:latin typeface="Century Gothic"/>
              </a:rPr>
              <a:t> </a:t>
            </a:r>
            <a:r>
              <a:rPr lang="en-US" sz="3200" dirty="0" err="1">
                <a:latin typeface="Century Gothic"/>
              </a:rPr>
              <a:t>baixo</a:t>
            </a:r>
            <a:r>
              <a:rPr lang="en-US" sz="3200" dirty="0">
                <a:latin typeface="Century Gothic"/>
              </a:rPr>
              <a:t>,</a:t>
            </a:r>
          </a:p>
          <a:p>
            <a:pPr algn="l">
              <a:buNone/>
            </a:pPr>
            <a:r>
              <a:rPr lang="en-US" sz="3200" dirty="0">
                <a:latin typeface="Century Gothic"/>
              </a:rPr>
              <a:t>Sempre </a:t>
            </a:r>
            <a:r>
              <a:rPr lang="en-US" sz="3200" dirty="0" err="1">
                <a:latin typeface="Century Gothic"/>
              </a:rPr>
              <a:t>estou</a:t>
            </a:r>
            <a:r>
              <a:rPr lang="en-US" sz="3200" dirty="0">
                <a:latin typeface="Century Gothic"/>
              </a:rPr>
              <a:t> </a:t>
            </a:r>
            <a:r>
              <a:rPr lang="en-US" sz="3200" dirty="0" err="1">
                <a:latin typeface="Century Gothic"/>
              </a:rPr>
              <a:t>feliz</a:t>
            </a:r>
            <a:r>
              <a:rPr lang="en-US" sz="3200" dirty="0">
                <a:latin typeface="Century Gothic"/>
              </a:rPr>
              <a:t>.</a:t>
            </a:r>
          </a:p>
          <a:p>
            <a:pPr algn="l">
              <a:buNone/>
            </a:pPr>
            <a:r>
              <a:rPr lang="en-US" sz="3200" dirty="0" err="1">
                <a:latin typeface="Century Gothic"/>
              </a:rPr>
              <a:t>Aqui</a:t>
            </a:r>
            <a:r>
              <a:rPr lang="en-US" sz="3200" dirty="0">
                <a:latin typeface="Century Gothic"/>
              </a:rPr>
              <a:t> Jesus </a:t>
            </a:r>
            <a:r>
              <a:rPr lang="en-US" sz="3200" dirty="0" err="1">
                <a:latin typeface="Century Gothic"/>
              </a:rPr>
              <a:t>entrou</a:t>
            </a:r>
            <a:r>
              <a:rPr lang="en-US" sz="3200" dirty="0">
                <a:latin typeface="Century Gothic"/>
              </a:rPr>
              <a:t>, meu </a:t>
            </a:r>
            <a:r>
              <a:rPr lang="en-US" sz="3200" dirty="0" err="1">
                <a:latin typeface="Century Gothic"/>
              </a:rPr>
              <a:t>coração</a:t>
            </a:r>
            <a:r>
              <a:rPr lang="en-US" sz="3200" dirty="0">
                <a:latin typeface="Century Gothic"/>
              </a:rPr>
              <a:t> </a:t>
            </a:r>
            <a:r>
              <a:rPr lang="en-US" sz="3200" dirty="0" err="1">
                <a:latin typeface="Century Gothic"/>
              </a:rPr>
              <a:t>limpou</a:t>
            </a:r>
            <a:r>
              <a:rPr lang="en-US" sz="3200" dirty="0">
                <a:latin typeface="Century Gothic"/>
              </a:rPr>
              <a:t>.</a:t>
            </a:r>
          </a:p>
          <a:p>
            <a:pPr algn="l">
              <a:buNone/>
            </a:pPr>
            <a:r>
              <a:rPr lang="en-US" sz="3200" dirty="0">
                <a:latin typeface="Century Gothic"/>
              </a:rPr>
              <a:t>Por </a:t>
            </a:r>
            <a:r>
              <a:rPr lang="en-US" sz="3200" dirty="0" err="1">
                <a:latin typeface="Century Gothic"/>
              </a:rPr>
              <a:t>dentro</a:t>
            </a:r>
            <a:r>
              <a:rPr lang="en-US" sz="3200" dirty="0">
                <a:latin typeface="Century Gothic"/>
              </a:rPr>
              <a:t>, fora, no alto e </a:t>
            </a:r>
            <a:r>
              <a:rPr lang="en-US" sz="3200" dirty="0" err="1">
                <a:latin typeface="Century Gothic"/>
              </a:rPr>
              <a:t>em</a:t>
            </a:r>
            <a:r>
              <a:rPr lang="en-US" sz="3200" dirty="0">
                <a:latin typeface="Century Gothic"/>
              </a:rPr>
              <a:t> </a:t>
            </a:r>
            <a:r>
              <a:rPr lang="en-US" sz="3200" dirty="0" err="1">
                <a:latin typeface="Century Gothic"/>
              </a:rPr>
              <a:t>baixo</a:t>
            </a:r>
            <a:r>
              <a:rPr lang="en-US" sz="3200" dirty="0">
                <a:latin typeface="Century Gothic"/>
              </a:rPr>
              <a:t>,</a:t>
            </a:r>
          </a:p>
          <a:p>
            <a:pPr algn="l">
              <a:buNone/>
            </a:pPr>
            <a:r>
              <a:rPr lang="en-US" sz="3200" dirty="0">
                <a:latin typeface="Century Gothic"/>
              </a:rPr>
              <a:t>Sempre </a:t>
            </a:r>
            <a:r>
              <a:rPr lang="en-US" sz="3200" dirty="0" err="1">
                <a:latin typeface="Century Gothic"/>
              </a:rPr>
              <a:t>estou</a:t>
            </a:r>
            <a:r>
              <a:rPr lang="en-US" sz="3200" dirty="0">
                <a:latin typeface="Century Gothic"/>
              </a:rPr>
              <a:t> </a:t>
            </a:r>
            <a:r>
              <a:rPr lang="en-US" sz="3200" dirty="0" err="1">
                <a:latin typeface="Century Gothic"/>
              </a:rPr>
              <a:t>feliz</a:t>
            </a:r>
            <a:r>
              <a:rPr lang="en-US" sz="3200" dirty="0">
                <a:latin typeface="Century Gothic"/>
              </a:rPr>
              <a:t>.</a:t>
            </a:r>
            <a:br>
              <a:rPr lang="en-US" sz="3200" dirty="0">
                <a:latin typeface="Century Gothic"/>
              </a:rPr>
            </a:br>
            <a:br>
              <a:rPr lang="en-US" sz="3200" dirty="0">
                <a:latin typeface="Century Gothic"/>
              </a:rPr>
            </a:b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Repete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endParaRPr lang="en-US" sz="3200" dirty="0">
              <a:effectLst/>
              <a:latin typeface="Century Gothic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91DA354-D415-7A80-DA7A-9044E2097407}"/>
              </a:ext>
            </a:extLst>
          </p:cNvPr>
          <p:cNvSpPr txBox="1">
            <a:spLocks/>
          </p:cNvSpPr>
          <p:nvPr/>
        </p:nvSpPr>
        <p:spPr>
          <a:xfrm>
            <a:off x="2854712" y="6411951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">
                <a:effectLst/>
                <a:latin typeface="Century Gothic" panose="020B0502020202020204" pitchFamily="34" charset="0"/>
              </a:rPr>
              <a:t>“Happy All the Time” in public domain.</a:t>
            </a:r>
          </a:p>
        </p:txBody>
      </p:sp>
      <p:pic>
        <p:nvPicPr>
          <p:cNvPr id="13" name="Sempre Estou Feliz">
            <a:hlinkClick r:id="" action="ppaction://media"/>
            <a:extLst>
              <a:ext uri="{FF2B5EF4-FFF2-40B4-BE49-F238E27FC236}">
                <a16:creationId xmlns:a16="http://schemas.microsoft.com/office/drawing/2014/main" id="{C2AA0EC6-431B-618F-8595-364AEC2B58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31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67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2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8056B4-4A69-3E91-9AC9-31D92AD0B4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393FBA6-E3B8-CF24-9129-CF770FC75B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23751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Louvai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-O,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louvai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-O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E9667C1-59CA-57AC-4261-9DC3E8EC8241}"/>
              </a:ext>
            </a:extLst>
          </p:cNvPr>
          <p:cNvSpPr txBox="1">
            <a:spLocks/>
          </p:cNvSpPr>
          <p:nvPr/>
        </p:nvSpPr>
        <p:spPr>
          <a:xfrm>
            <a:off x="3102220" y="1154412"/>
            <a:ext cx="9144000" cy="561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Louvai-O,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louvai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amor, 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Louvai-O,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louvai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amor, 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amor!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Servi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servi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amor, 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amor!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Servi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servi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amor, 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amor!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br>
              <a:rPr lang="en-US" sz="3200" dirty="0">
                <a:effectLst/>
                <a:latin typeface="Century Gothic" panose="020B0502020202020204" pitchFamily="34" charset="0"/>
              </a:rPr>
            </a:b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(Continua)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endParaRPr lang="en-US" sz="3200" dirty="0">
              <a:effectLst/>
              <a:latin typeface="Century Gothic" panose="020B0502020202020204" pitchFamily="34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  <p:pic>
        <p:nvPicPr>
          <p:cNvPr id="9" name="Louvai-O, Louvai-O(1)">
            <a:hlinkClick r:id="" action="ppaction://media"/>
            <a:extLst>
              <a:ext uri="{FF2B5EF4-FFF2-40B4-BE49-F238E27FC236}">
                <a16:creationId xmlns:a16="http://schemas.microsoft.com/office/drawing/2014/main" id="{D161EB3C-E691-37F2-AF4A-B42A207992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7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6C69B3-2488-9CD3-B21A-FD1BF1CE58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92365FD-818C-B6BF-B83C-6BCA281171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23751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Louvai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-O,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louvai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-O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E04B940D-1857-877C-71AC-212108C273D9}"/>
              </a:ext>
            </a:extLst>
          </p:cNvPr>
          <p:cNvSpPr txBox="1">
            <a:spLocks/>
          </p:cNvSpPr>
          <p:nvPr/>
        </p:nvSpPr>
        <p:spPr>
          <a:xfrm>
            <a:off x="3102220" y="1154412"/>
            <a:ext cx="9144000" cy="561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Amai-O,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amai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amor, 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Amai-O,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amai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amor, 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amor!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Louvai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 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adorai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amor, 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amor!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Louvai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 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adorai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amor, 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amor!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br>
              <a:rPr lang="en-US" sz="3200" dirty="0">
                <a:effectLst/>
                <a:latin typeface="Century Gothic" panose="020B0502020202020204" pitchFamily="34" charset="0"/>
              </a:rPr>
            </a:b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endParaRPr lang="en-US" sz="3200" dirty="0">
              <a:effectLst/>
              <a:latin typeface="Century Gothic" panose="020B0502020202020204" pitchFamily="34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2576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4093C1-9F9C-EC9B-C846-D550840DC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8F97EA8-3244-70D5-3A85-E6AC504FDF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85535" y="449649"/>
            <a:ext cx="1914457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Bolhas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CF3649C-D56F-5BAA-C6FF-A02C354A03CA}"/>
              </a:ext>
            </a:extLst>
          </p:cNvPr>
          <p:cNvSpPr txBox="1">
            <a:spLocks/>
          </p:cNvSpPr>
          <p:nvPr/>
        </p:nvSpPr>
        <p:spPr>
          <a:xfrm>
            <a:off x="2524897" y="6323287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(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bolhas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)</a:t>
            </a:r>
            <a:endParaRPr lang="en-AU" sz="16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B458DE90-6EF1-B7F0-106E-A37FDE4A3119}"/>
              </a:ext>
            </a:extLst>
          </p:cNvPr>
          <p:cNvSpPr txBox="1">
            <a:spLocks/>
          </p:cNvSpPr>
          <p:nvPr/>
        </p:nvSpPr>
        <p:spPr>
          <a:xfrm>
            <a:off x="4021932" y="2148848"/>
            <a:ext cx="6471205" cy="25603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Bolhas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bolhas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brinco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bolhas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Jesus ama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lindas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coisas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Porque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fez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bolhas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br>
              <a:rPr lang="en-US" sz="3200" dirty="0">
                <a:effectLst/>
                <a:latin typeface="Century Gothic" panose="020B0502020202020204" pitchFamily="34" charset="0"/>
              </a:rPr>
            </a:b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Repete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8D16E7A-2D6E-52CB-3709-CF5AED0CEA36}"/>
              </a:ext>
            </a:extLst>
          </p:cNvPr>
          <p:cNvSpPr txBox="1">
            <a:spLocks/>
          </p:cNvSpPr>
          <p:nvPr/>
        </p:nvSpPr>
        <p:spPr>
          <a:xfrm>
            <a:off x="2882541" y="641811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en-US" sz="800">
                <a:effectLst/>
                <a:latin typeface="Century Gothic" panose="020B0502020202020204" pitchFamily="34" charset="0"/>
              </a:rPr>
              <a:t>“Bubbles” by Janet Sage, © 1990, North America Division Corporation of Seventh-day Adventists ®. From</a:t>
            </a:r>
            <a:r>
              <a:rPr lang="en-US" sz="800">
                <a:latin typeface="Century Gothic" panose="020B0502020202020204" pitchFamily="34" charset="0"/>
              </a:rPr>
              <a:t> </a:t>
            </a:r>
            <a:r>
              <a:rPr lang="en-US" sz="800">
                <a:effectLst/>
                <a:latin typeface="Century Gothic" panose="020B0502020202020204" pitchFamily="34" charset="0"/>
              </a:rPr>
              <a:t>Little Voices Praise Him, #157. Used by permission.</a:t>
            </a:r>
          </a:p>
        </p:txBody>
      </p:sp>
      <p:pic>
        <p:nvPicPr>
          <p:cNvPr id="13" name="Bolhas">
            <a:hlinkClick r:id="" action="ppaction://media"/>
            <a:extLst>
              <a:ext uri="{FF2B5EF4-FFF2-40B4-BE49-F238E27FC236}">
                <a16:creationId xmlns:a16="http://schemas.microsoft.com/office/drawing/2014/main" id="{4E1215C8-F7D6-AAA7-990E-6115B21049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62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4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096CFE-094C-CCC7-488D-C8F3AF4A9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4C920C5-1E14-2C7B-2801-9E2AA82F04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34962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Sou </a:t>
            </a:r>
            <a:r>
              <a:rPr lang="en-AU" sz="2400" b="1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cuidado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por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 Jesus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97C83C68-E82F-85EB-A4E5-55B1F13D34ED}"/>
              </a:ext>
            </a:extLst>
          </p:cNvPr>
          <p:cNvSpPr txBox="1">
            <a:spLocks/>
          </p:cNvSpPr>
          <p:nvPr/>
        </p:nvSpPr>
        <p:spPr>
          <a:xfrm>
            <a:off x="2574324" y="6338726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(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frutas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e legumes de 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brincar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)</a:t>
            </a:r>
            <a:endParaRPr lang="en-AU" sz="16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56BC2A73-8876-C3CA-FAB5-DC04995EE5D4}"/>
              </a:ext>
            </a:extLst>
          </p:cNvPr>
          <p:cNvSpPr txBox="1">
            <a:spLocks/>
          </p:cNvSpPr>
          <p:nvPr/>
        </p:nvSpPr>
        <p:spPr>
          <a:xfrm>
            <a:off x="4376057" y="937931"/>
            <a:ext cx="7436497" cy="51961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Sou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cuidado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por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Jesus, 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por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por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Sou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cuidado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por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Jesus. 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Obrigado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Pai.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confio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Jesus, 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confio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Jesus, 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confia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também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  <a:endParaRPr lang="en-US" sz="2000" dirty="0">
              <a:latin typeface="Helvetica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EE57B79-C31A-1258-0AF5-EB376FA584B9}"/>
              </a:ext>
            </a:extLst>
          </p:cNvPr>
          <p:cNvSpPr txBox="1">
            <a:spLocks/>
          </p:cNvSpPr>
          <p:nvPr/>
        </p:nvSpPr>
        <p:spPr>
          <a:xfrm>
            <a:off x="2882541" y="641811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en-US" sz="800">
                <a:effectLst/>
                <a:latin typeface="Century Gothic" panose="020B0502020202020204" pitchFamily="34" charset="0"/>
              </a:rPr>
              <a:t>“All Our Needs” by Carolyn Berge, © 1995, Group Publishing, Inc. From Little Voices Praise Him, #85.</a:t>
            </a:r>
            <a:r>
              <a:rPr lang="en-US" sz="800">
                <a:latin typeface="Century Gothic" panose="020B0502020202020204" pitchFamily="34" charset="0"/>
              </a:rPr>
              <a:t> </a:t>
            </a:r>
            <a:r>
              <a:rPr lang="en-US" sz="800">
                <a:effectLst/>
                <a:latin typeface="Century Gothic" panose="020B0502020202020204" pitchFamily="34" charset="0"/>
              </a:rPr>
              <a:t>Used by permission.</a:t>
            </a:r>
          </a:p>
        </p:txBody>
      </p:sp>
      <p:pic>
        <p:nvPicPr>
          <p:cNvPr id="13" name="Sou Cuidado por Jesus(2)">
            <a:hlinkClick r:id="" action="ppaction://media"/>
            <a:extLst>
              <a:ext uri="{FF2B5EF4-FFF2-40B4-BE49-F238E27FC236}">
                <a16:creationId xmlns:a16="http://schemas.microsoft.com/office/drawing/2014/main" id="{2BDC6CF8-2A96-D2CC-7C21-E9BAA48192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1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9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34F8F3-F2BC-4409-5D88-460BD7891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E76B8992-AE6B-888B-C3D3-B0A0E72F479F}"/>
              </a:ext>
            </a:extLst>
          </p:cNvPr>
          <p:cNvSpPr txBox="1">
            <a:spLocks/>
          </p:cNvSpPr>
          <p:nvPr/>
        </p:nvSpPr>
        <p:spPr>
          <a:xfrm>
            <a:off x="2574324" y="6408352"/>
            <a:ext cx="9144000" cy="28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(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almofadas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pequenas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)</a:t>
            </a:r>
            <a:endParaRPr lang="en-AU" sz="16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5DB11E3-E311-D402-89EF-B8F5021360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7892" y="449650"/>
            <a:ext cx="9144000" cy="352486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u="none" strike="noStrike" dirty="0">
                <a:solidFill>
                  <a:srgbClr val="D34C5E"/>
                </a:solidFill>
                <a:latin typeface="Century Gothic" panose="020B0502020202020204" pitchFamily="34" charset="0"/>
              </a:rPr>
              <a:t>Deus </a:t>
            </a:r>
            <a:r>
              <a:rPr lang="en-AU" sz="2400" b="1" u="none" strike="noStrike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comigo</a:t>
            </a:r>
            <a:r>
              <a:rPr lang="en-AU" sz="2400" b="1" u="none" strike="noStrike" dirty="0">
                <a:solidFill>
                  <a:srgbClr val="D34C5E"/>
                </a:solidFill>
                <a:latin typeface="Century Gothic" panose="020B0502020202020204" pitchFamily="34" charset="0"/>
              </a:rPr>
              <a:t> sempre </a:t>
            </a:r>
            <a:r>
              <a:rPr lang="en-AU" sz="2400" b="1" u="none" strike="noStrike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está</a:t>
            </a:r>
            <a:endParaRPr lang="en-AU" sz="10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5C283FD7-AE09-D2A5-C739-AC59BAF45281}"/>
              </a:ext>
            </a:extLst>
          </p:cNvPr>
          <p:cNvSpPr txBox="1">
            <a:spLocks/>
          </p:cNvSpPr>
          <p:nvPr/>
        </p:nvSpPr>
        <p:spPr>
          <a:xfrm>
            <a:off x="4381500" y="963986"/>
            <a:ext cx="6204974" cy="53317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28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comigo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sempre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está</a:t>
            </a:r>
            <a:endParaRPr lang="en-US" sz="28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28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acordo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e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brincar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>
              <a:buNone/>
            </a:pPr>
            <a:r>
              <a:rPr lang="en-US" sz="28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comigo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sempre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está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2800" dirty="0" err="1">
                <a:effectLst/>
                <a:latin typeface="Century Gothic" panose="020B0502020202020204" pitchFamily="34" charset="0"/>
              </a:rPr>
              <a:t>Confio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Deus.</a:t>
            </a:r>
          </a:p>
          <a:p>
            <a:pPr algn="l">
              <a:buNone/>
            </a:pPr>
            <a:endParaRPr lang="en-US" sz="10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28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comigo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sempre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está</a:t>
            </a:r>
            <a:endParaRPr lang="en-US" sz="28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28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durmo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ali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está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>
              <a:buNone/>
            </a:pPr>
            <a:r>
              <a:rPr lang="en-US" sz="28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comigo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sempre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está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2800" dirty="0" err="1">
                <a:effectLst/>
                <a:latin typeface="Century Gothic" panose="020B0502020202020204" pitchFamily="34" charset="0"/>
              </a:rPr>
              <a:t>Confio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Deus.</a:t>
            </a:r>
          </a:p>
          <a:p>
            <a:pPr algn="l">
              <a:buNone/>
            </a:pPr>
            <a:endParaRPr lang="en-US" sz="10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Repete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US" sz="2800" dirty="0" err="1">
                <a:latin typeface="Century Gothic" panose="020B0502020202020204" pitchFamily="34" charset="0"/>
              </a:rPr>
              <a:t>Confio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latin typeface="Century Gothic" panose="020B0502020202020204" pitchFamily="34" charset="0"/>
              </a:rPr>
              <a:t>em</a:t>
            </a:r>
            <a:r>
              <a:rPr lang="en-US" sz="2800" dirty="0">
                <a:latin typeface="Century Gothic" panose="020B0502020202020204" pitchFamily="34" charset="0"/>
              </a:rPr>
              <a:t> Deus. </a:t>
            </a:r>
            <a:endParaRPr lang="en-US" sz="2800" dirty="0">
              <a:effectLst/>
              <a:latin typeface="Century Gothic" panose="020B0502020202020204" pitchFamily="34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C12B41B-6C71-114B-66D2-E68BDA99AEA1}"/>
              </a:ext>
            </a:extLst>
          </p:cNvPr>
          <p:cNvSpPr txBox="1">
            <a:spLocks/>
          </p:cNvSpPr>
          <p:nvPr/>
        </p:nvSpPr>
        <p:spPr>
          <a:xfrm>
            <a:off x="2759880" y="6427884"/>
            <a:ext cx="9125413" cy="2653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">
                <a:effectLst/>
                <a:latin typeface="Century Gothic" panose="020B0502020202020204" pitchFamily="34" charset="0"/>
              </a:rPr>
              <a:t>Copyright © 2024 General Conference Corporation® of Seventh-day Adventists</a:t>
            </a:r>
          </a:p>
        </p:txBody>
      </p:sp>
      <p:pic>
        <p:nvPicPr>
          <p:cNvPr id="13" name="Deus Comigo Sempre Está(1)">
            <a:hlinkClick r:id="" action="ppaction://media"/>
            <a:extLst>
              <a:ext uri="{FF2B5EF4-FFF2-40B4-BE49-F238E27FC236}">
                <a16:creationId xmlns:a16="http://schemas.microsoft.com/office/drawing/2014/main" id="{56D66F62-99B8-8524-3B09-9C8845C617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1588"/>
            <a:ext cx="812800" cy="651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545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6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0DB640-D89F-9496-8D1E-C04269266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B67228E-225D-081C-274C-AC6A5532F8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84389" y="481916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Deus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vê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-me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7AD0B68C-CBE0-0111-98DF-CEDD29FCF1ED}"/>
              </a:ext>
            </a:extLst>
          </p:cNvPr>
          <p:cNvSpPr txBox="1">
            <a:spLocks/>
          </p:cNvSpPr>
          <p:nvPr/>
        </p:nvSpPr>
        <p:spPr>
          <a:xfrm>
            <a:off x="2599038" y="6310930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(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binóculos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de 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brincar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)</a:t>
            </a:r>
            <a:endParaRPr lang="en-AU" sz="16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852113A1-841D-12D2-5990-04ABD09FDDAD}"/>
              </a:ext>
            </a:extLst>
          </p:cNvPr>
          <p:cNvSpPr txBox="1">
            <a:spLocks/>
          </p:cNvSpPr>
          <p:nvPr/>
        </p:nvSpPr>
        <p:spPr>
          <a:xfrm>
            <a:off x="3833391" y="1332087"/>
            <a:ext cx="6675293" cy="45370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vê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-me a </a:t>
            </a:r>
            <a:r>
              <a:rPr lang="en-US" sz="3200" dirty="0" err="1">
                <a:latin typeface="Century Gothic" panose="020B0502020202020204" pitchFamily="34" charset="0"/>
              </a:rPr>
              <a:t>trabalh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vê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-me a </a:t>
            </a:r>
            <a:r>
              <a:rPr lang="en-US" sz="3200" dirty="0" err="1">
                <a:latin typeface="Century Gothic" panose="020B0502020202020204" pitchFamily="34" charset="0"/>
              </a:rPr>
              <a:t>jog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Vê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-me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cantar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esta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canção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 err="1">
                <a:latin typeface="Century Gothic" panose="020B0502020202020204" pitchFamily="34" charset="0"/>
              </a:rPr>
              <a:t>Sozinho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>
              <a:buNone/>
            </a:pPr>
            <a:endParaRPr lang="en-US" sz="10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vê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-me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caminhar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vê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-me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correr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vê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-me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triste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estou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 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feliz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sou.</a:t>
            </a: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CA4F000-3941-59BC-98A3-E914AFEFF7AC}"/>
              </a:ext>
            </a:extLst>
          </p:cNvPr>
          <p:cNvSpPr txBox="1">
            <a:spLocks/>
          </p:cNvSpPr>
          <p:nvPr/>
        </p:nvSpPr>
        <p:spPr>
          <a:xfrm>
            <a:off x="2759880" y="6427884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en-US" sz="800">
                <a:effectLst/>
                <a:latin typeface="Century Gothic" panose="020B0502020202020204" pitchFamily="34" charset="0"/>
              </a:rPr>
              <a:t>“God Sees me” by Rebecca Edwards-Lesser, © 1962, Review and Herald® Publishing Association. From</a:t>
            </a:r>
            <a:r>
              <a:rPr lang="en-US" sz="800">
                <a:latin typeface="Century Gothic" panose="020B0502020202020204" pitchFamily="34" charset="0"/>
              </a:rPr>
              <a:t> </a:t>
            </a:r>
            <a:r>
              <a:rPr lang="en-US" sz="800">
                <a:effectLst/>
                <a:latin typeface="Century Gothic" panose="020B0502020202020204" pitchFamily="34" charset="0"/>
              </a:rPr>
              <a:t>Little Voices Praise Him, #89. Used by permission.</a:t>
            </a:r>
          </a:p>
        </p:txBody>
      </p:sp>
      <p:pic>
        <p:nvPicPr>
          <p:cNvPr id="13" name="Deus Vê-me">
            <a:hlinkClick r:id="" action="ppaction://media"/>
            <a:extLst>
              <a:ext uri="{FF2B5EF4-FFF2-40B4-BE49-F238E27FC236}">
                <a16:creationId xmlns:a16="http://schemas.microsoft.com/office/drawing/2014/main" id="{BBA867FA-AC1C-F1D5-F268-1786588A1D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31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90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1018</Words>
  <Application>Microsoft Office PowerPoint</Application>
  <PresentationFormat>Ecrã Panorâmico</PresentationFormat>
  <Paragraphs>199</Paragraphs>
  <Slides>23</Slides>
  <Notes>5</Notes>
  <HiddenSlides>0</HiddenSlides>
  <MMClips>14</MMClips>
  <ScaleCrop>false</ScaleCrop>
  <HeadingPairs>
    <vt:vector size="6" baseType="variant">
      <vt:variant>
        <vt:lpstr>Tipos de letra usados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23</vt:i4>
      </vt:variant>
    </vt:vector>
  </HeadingPairs>
  <TitlesOfParts>
    <vt:vector size="31" baseType="lpstr">
      <vt:lpstr>Aptos</vt:lpstr>
      <vt:lpstr>Aptos Display</vt:lpstr>
      <vt:lpstr>Arial</vt:lpstr>
      <vt:lpstr>Arial Rounded MT Bold</vt:lpstr>
      <vt:lpstr>Century Gothic</vt:lpstr>
      <vt:lpstr>Helvetica</vt:lpstr>
      <vt:lpstr>Times New Roman</vt:lpstr>
      <vt:lpstr>Office Theme</vt:lpstr>
      <vt:lpstr>Apresentação do PowerPoint</vt:lpstr>
      <vt:lpstr>Canção do tic-tac</vt:lpstr>
      <vt:lpstr>Sempre sou Feliz</vt:lpstr>
      <vt:lpstr>Louvai-O, louvai-O</vt:lpstr>
      <vt:lpstr>Louvai-O, louvai-O</vt:lpstr>
      <vt:lpstr>Bolhas</vt:lpstr>
      <vt:lpstr>Sou cuidado por Jesus</vt:lpstr>
      <vt:lpstr>Deus comigo sempre está</vt:lpstr>
      <vt:lpstr>Deus vê-me</vt:lpstr>
      <vt:lpstr>No meu Coração</vt:lpstr>
      <vt:lpstr>Dobro os meus Joelhos</vt:lpstr>
      <vt:lpstr>Dobro os meus Joelhos</vt:lpstr>
      <vt:lpstr>Eu abro a Bíblia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 minha oferta</vt:lpstr>
      <vt:lpstr>A Caixa da Natureza</vt:lpstr>
      <vt:lpstr>Apresentação do PowerPoint</vt:lpstr>
      <vt:lpstr>A Escola Sabatina Chegou Agora ao Fim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Megan Betteridge</dc:creator>
  <cp:lastModifiedBy>Manuela Teles</cp:lastModifiedBy>
  <cp:revision>46</cp:revision>
  <dcterms:created xsi:type="dcterms:W3CDTF">2025-03-02T08:19:28Z</dcterms:created>
  <dcterms:modified xsi:type="dcterms:W3CDTF">2026-06-04T12:21:33Z</dcterms:modified>
</cp:coreProperties>
</file>