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82" r:id="rId2"/>
    <p:sldId id="259" r:id="rId3"/>
    <p:sldId id="260" r:id="rId4"/>
    <p:sldId id="261" r:id="rId5"/>
    <p:sldId id="339" r:id="rId6"/>
    <p:sldId id="262" r:id="rId7"/>
    <p:sldId id="263" r:id="rId8"/>
    <p:sldId id="264" r:id="rId9"/>
    <p:sldId id="265" r:id="rId10"/>
    <p:sldId id="266" r:id="rId11"/>
    <p:sldId id="327" r:id="rId12"/>
    <p:sldId id="320" r:id="rId13"/>
    <p:sldId id="321" r:id="rId14"/>
    <p:sldId id="283" r:id="rId15"/>
    <p:sldId id="284" r:id="rId16"/>
    <p:sldId id="285" r:id="rId17"/>
    <p:sldId id="286" r:id="rId18"/>
    <p:sldId id="287" r:id="rId19"/>
    <p:sldId id="338" r:id="rId20"/>
    <p:sldId id="323" r:id="rId21"/>
    <p:sldId id="324" r:id="rId22"/>
    <p:sldId id="279" r:id="rId23"/>
    <p:sldId id="32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71AF"/>
    <a:srgbClr val="649B7B"/>
    <a:srgbClr val="F3793A"/>
    <a:srgbClr val="12BBB0"/>
    <a:srgbClr val="E6B349"/>
    <a:srgbClr val="E86DBC"/>
    <a:srgbClr val="D34B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913FE18-0B80-404D-839B-3E2D7FF74C4C}" v="1" dt="2026-05-22T10:09:24.9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779"/>
    <p:restoredTop sz="94710"/>
  </p:normalViewPr>
  <p:slideViewPr>
    <p:cSldViewPr snapToGrid="0">
      <p:cViewPr varScale="1">
        <p:scale>
          <a:sx n="65" d="100"/>
          <a:sy n="65" d="100"/>
        </p:scale>
        <p:origin x="49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2F688F-3BC5-5E46-B6AC-C29E637C09CD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2C42D3-444A-4C41-A5B6-6C7AC1839A0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905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F3B73-C3BB-D748-936C-72C1617890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604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F3B73-C3BB-D748-936C-72C1617890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9492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F3B73-C3BB-D748-936C-72C1617890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3612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F3B73-C3BB-D748-936C-72C1617890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2841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F3B73-C3BB-D748-936C-72C1617890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5247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0596A-BEC4-C0B6-2942-00AE4F058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8F60F-891B-0DF0-F6C8-AC34D328B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40218-07F9-EAAC-CE61-7A0524B3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7ED15-48FC-F11A-BA93-2691A72DA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F685D-9A61-9A05-5417-7BDF24305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8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9B56D-DCC5-534E-CBDD-FA67BF5AE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E6BAF-6B52-78C8-BA56-8892BF44D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0C7B5-8CB4-E3CD-8EF3-7B1C45C7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0C27C-A7BA-8AFB-E86B-B9B8F98D1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9C5B3-CAAA-DD47-5C30-FDCD0C74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94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093AD2-B14C-5580-5058-3EDCFA451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A9F511-FD3C-3900-E242-1447E6AE4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5D856-851D-5BCA-13FC-76B85B5B2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797E2-05DD-42C7-C071-6AC459563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6B3A5-3066-AFE5-D056-81804975E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311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1F7D0-51F5-FC07-14FF-71E98B1BE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E4AF2-2398-68B4-3847-723F0CF12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0D294-E049-D054-8A8C-39E7257BC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B2A29-3294-63EF-C830-60990E34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6510F-5D32-1B6D-8806-2C434236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864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C26EA-C25A-345D-CF1C-F582D1146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CCC03-A90B-4FF1-5F51-36FB77994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088FA-D485-C5D3-41AE-BAE1965E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D5A9E-57A9-451F-2682-A1DB5CCBA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E5159-5AA5-1140-3DFE-BC925332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4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CD702-D741-39A9-636E-92DAEA93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D824-831C-A3BD-420D-CB05CBAD7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BF7DB-A94C-38C4-D24B-525758E50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6099D-0BE8-A941-E285-70557F9EE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2FC45-C4E0-E364-B567-F20C21FA3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AB5E2-36BB-733E-6DC6-70854B63F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631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4258B-B9FC-F29F-D731-B71C159D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841A4-65CB-3ECD-D472-FD2C4EADD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AD4D8-4176-7EE3-54B6-B7790200B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EDCB7C-0489-095D-0436-E032BDF5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081A24-857C-C7E5-8314-73E8F52E8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6E39E-71CC-229F-65C2-9D83A8372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9589E9-1DD9-8B4B-DCE2-E95EB9048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4AF5FD-D813-EF98-C15C-BC8E586D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54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C49F-F2DD-E76C-B15A-EA341066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FD643-F558-E30E-3CFB-F2CCDD7DA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87560-11F0-BD4A-D985-C129C3ADA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7619C-18FB-570F-18D9-8F2069F0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61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CB6665-B5B4-F745-9CBF-183228BC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A602CE-866F-4ECF-3E0C-81FA40594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194BD-118E-D123-5021-859286E8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9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7E322-F66D-643D-6851-71276910A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40A5D-A40B-48DA-CC05-4D1DCB11C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74D6B-4B27-F562-3CA1-AB9961C31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99438-3EF8-4062-DA21-DC359B890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12C5D-2E07-6EF7-CEEF-D1A2AB17F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C5294-EC17-6564-6BF4-FD53F920B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08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F924-D573-AD61-485F-C372FEC6F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48664-9700-F3F4-883B-D69073441D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14FC6-B350-3322-B965-87A0450CF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B7A70-B13D-5782-B94F-4D44B928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020F9-5ECA-7DAF-91E6-C3A935E5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86830-8B31-B377-1872-512A273DD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29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E9EB87-47C2-96AC-0A6D-FFE58CDC5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B0719-C7DF-C8BB-8A92-B415798BC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90BF-E3F7-D496-E781-E8DA0E8616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3A3F87-000E-7646-95A8-ED14C0EB8E0A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A23D9-0B6F-F001-CCC8-49047E6A2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008C0-3860-8E7C-88A3-6DA7E5246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57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3.pn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3.png"/><Relationship Id="rId4" Type="http://schemas.openxmlformats.org/officeDocument/2006/relationships/image" Target="../media/image1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3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C3F98504-CD8F-6802-0826-BEBD6D747C4C}"/>
              </a:ext>
            </a:extLst>
          </p:cNvPr>
          <p:cNvSpPr/>
          <p:nvPr/>
        </p:nvSpPr>
        <p:spPr>
          <a:xfrm>
            <a:off x="101124" y="5838351"/>
            <a:ext cx="11989749" cy="982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03831B9-4F5C-52FC-986F-DAE7430ACE8F}"/>
              </a:ext>
            </a:extLst>
          </p:cNvPr>
          <p:cNvSpPr txBox="1"/>
          <p:nvPr/>
        </p:nvSpPr>
        <p:spPr>
          <a:xfrm>
            <a:off x="1479134" y="5838351"/>
            <a:ext cx="92337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800" b="1" dirty="0">
                <a:solidFill>
                  <a:schemeClr val="accent1"/>
                </a:solidFill>
                <a:latin typeface="Arial Rounded MT Bold" panose="020F0704030504030204" pitchFamily="34" charset="77"/>
              </a:rPr>
              <a:t>Bem-vindos à Escola Sabatina</a:t>
            </a:r>
          </a:p>
        </p:txBody>
      </p:sp>
    </p:spTree>
    <p:extLst>
      <p:ext uri="{BB962C8B-B14F-4D97-AF65-F5344CB8AC3E}">
        <p14:creationId xmlns:p14="http://schemas.microsoft.com/office/powerpoint/2010/main" val="3896741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5C1A9E-BD3D-7FBD-A907-07C911F90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BFAB7E0-25CE-FF90-AC3C-B079733A19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2605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No meu </a:t>
            </a:r>
            <a:r>
              <a:rPr lang="en-AU" sz="2400" b="1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C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oração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BD5BBA75-E7D8-5677-56D3-00F8DAAF9CB4}"/>
              </a:ext>
            </a:extLst>
          </p:cNvPr>
          <p:cNvSpPr txBox="1">
            <a:spLocks/>
          </p:cNvSpPr>
          <p:nvPr/>
        </p:nvSpPr>
        <p:spPr>
          <a:xfrm>
            <a:off x="2722605" y="630202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(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corações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em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palitos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de 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gelado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)</a:t>
            </a:r>
            <a:endParaRPr lang="en-AU" sz="16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BD4FCBA0-FDE5-1B74-9241-750B20768E16}"/>
              </a:ext>
            </a:extLst>
          </p:cNvPr>
          <p:cNvSpPr txBox="1">
            <a:spLocks/>
          </p:cNvSpPr>
          <p:nvPr/>
        </p:nvSpPr>
        <p:spPr>
          <a:xfrm>
            <a:off x="2857500" y="1074475"/>
            <a:ext cx="8022325" cy="48564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No meu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no meu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Vem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nele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habitar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Jesus.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Vem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p’ra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p’ra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ficar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Vem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nele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habitar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Jesus.</a:t>
            </a:r>
          </a:p>
          <a:p>
            <a:pPr algn="l">
              <a:buNone/>
            </a:pPr>
            <a:endParaRPr lang="en-US" sz="10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Do meu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do meu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Que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brilhe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>
                <a:latin typeface="Century Gothic" panose="020B0502020202020204" pitchFamily="34" charset="0"/>
              </a:rPr>
              <a:t>T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ua luz, Jesus.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Que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possa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ter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um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Que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brilhe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>
                <a:latin typeface="Century Gothic" panose="020B0502020202020204" pitchFamily="34" charset="0"/>
              </a:rPr>
              <a:t>T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ua luz, Jesus.</a:t>
            </a:r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278A9D-29DE-6121-26DB-7265AC2F4A2C}"/>
              </a:ext>
            </a:extLst>
          </p:cNvPr>
          <p:cNvSpPr txBox="1">
            <a:spLocks/>
          </p:cNvSpPr>
          <p:nvPr/>
        </p:nvSpPr>
        <p:spPr>
          <a:xfrm>
            <a:off x="2759880" y="6427884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en-US" sz="800">
                <a:effectLst/>
                <a:latin typeface="Century Gothic" panose="020B0502020202020204" pitchFamily="34" charset="0"/>
              </a:rPr>
              <a:t>“Into My Heart” by Harry D. Clarke, in public domain. Copyright © Hope Publishing. From Little Voices</a:t>
            </a:r>
            <a:r>
              <a:rPr lang="en-US" sz="800">
                <a:latin typeface="Century Gothic" panose="020B0502020202020204" pitchFamily="34" charset="0"/>
              </a:rPr>
              <a:t> </a:t>
            </a:r>
            <a:r>
              <a:rPr lang="en-US" sz="800">
                <a:effectLst/>
                <a:latin typeface="Century Gothic" panose="020B0502020202020204" pitchFamily="34" charset="0"/>
              </a:rPr>
              <a:t>Praise Him, #195.</a:t>
            </a:r>
          </a:p>
        </p:txBody>
      </p:sp>
      <p:pic>
        <p:nvPicPr>
          <p:cNvPr id="13" name="No Meu Coração(1)">
            <a:hlinkClick r:id="" action="ppaction://media"/>
            <a:extLst>
              <a:ext uri="{FF2B5EF4-FFF2-40B4-BE49-F238E27FC236}">
                <a16:creationId xmlns:a16="http://schemas.microsoft.com/office/drawing/2014/main" id="{D04FED2B-595A-CCCB-1CB7-78AEB431B4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230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7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DEA4D7-73E6-BD1D-C89C-25FF6A296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6DF2E99A-8421-24E3-FC42-4991D5330D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881" y="1178700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Dobro 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os</a:t>
            </a: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 meus </a:t>
            </a:r>
            <a:r>
              <a:rPr lang="en-AU" sz="2400" b="1" dirty="0" err="1">
                <a:solidFill>
                  <a:srgbClr val="E86DBC"/>
                </a:solidFill>
                <a:latin typeface="Century Gothic" panose="020B0502020202020204" pitchFamily="34" charset="0"/>
              </a:rPr>
              <a:t>J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oelhos</a:t>
            </a:r>
            <a:endParaRPr lang="en-AU" sz="2400" dirty="0">
              <a:solidFill>
                <a:srgbClr val="E86DB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9D3DB32E-7B52-C4D9-37DF-2B68967E86A9}"/>
              </a:ext>
            </a:extLst>
          </p:cNvPr>
          <p:cNvSpPr/>
          <p:nvPr/>
        </p:nvSpPr>
        <p:spPr>
          <a:xfrm>
            <a:off x="0" y="472636"/>
            <a:ext cx="3403600" cy="440037"/>
          </a:xfrm>
          <a:prstGeom prst="roundRect">
            <a:avLst/>
          </a:prstGeom>
          <a:solidFill>
            <a:srgbClr val="E86D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A99C660-9E6D-B9D0-A610-E0D70DBA1880}"/>
              </a:ext>
            </a:extLst>
          </p:cNvPr>
          <p:cNvSpPr txBox="1">
            <a:spLocks/>
          </p:cNvSpPr>
          <p:nvPr/>
        </p:nvSpPr>
        <p:spPr>
          <a:xfrm>
            <a:off x="314408" y="464546"/>
            <a:ext cx="3000292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Momento</a:t>
            </a: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de </a:t>
            </a: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Oração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49B78B45-2FD2-B7D3-61BF-949B79E79D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4918" y="1726935"/>
            <a:ext cx="8675075" cy="3450649"/>
          </a:xfrm>
        </p:spPr>
        <p:txBody>
          <a:bodyPr>
            <a:noAutofit/>
          </a:bodyPr>
          <a:lstStyle/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Dobro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joelhos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Vou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Dobro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joelhos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falo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Jesus.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br>
              <a:rPr lang="en-US" sz="3200" dirty="0">
                <a:effectLst/>
                <a:latin typeface="Century Gothic" panose="020B0502020202020204" pitchFamily="34" charset="0"/>
              </a:rPr>
            </a:b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(Continua)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endParaRPr lang="en-US" sz="32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  <p:pic>
        <p:nvPicPr>
          <p:cNvPr id="15" name="Dobro os Meus Joelhos(3)">
            <a:hlinkClick r:id="" action="ppaction://media"/>
            <a:extLst>
              <a:ext uri="{FF2B5EF4-FFF2-40B4-BE49-F238E27FC236}">
                <a16:creationId xmlns:a16="http://schemas.microsoft.com/office/drawing/2014/main" id="{CB5AD302-F39A-8FA2-95A6-C317B47923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130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DEA4D7-73E6-BD1D-C89C-25FF6A296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A17D8DE8-356A-4238-FEF5-D40CAC0254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881" y="1178700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Dobro 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os</a:t>
            </a: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 meus </a:t>
            </a:r>
            <a:r>
              <a:rPr lang="en-AU" sz="2400" b="1" dirty="0" err="1">
                <a:solidFill>
                  <a:srgbClr val="E86DBC"/>
                </a:solidFill>
                <a:latin typeface="Century Gothic" panose="020B0502020202020204" pitchFamily="34" charset="0"/>
              </a:rPr>
              <a:t>J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oelhos</a:t>
            </a:r>
            <a:endParaRPr lang="en-AU" sz="2400" dirty="0">
              <a:solidFill>
                <a:srgbClr val="E86DB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7AE2EF8E-991E-AF1F-8640-4DF5ABCFD665}"/>
              </a:ext>
            </a:extLst>
          </p:cNvPr>
          <p:cNvSpPr/>
          <p:nvPr/>
        </p:nvSpPr>
        <p:spPr>
          <a:xfrm>
            <a:off x="0" y="472636"/>
            <a:ext cx="3403600" cy="440037"/>
          </a:xfrm>
          <a:prstGeom prst="roundRect">
            <a:avLst/>
          </a:prstGeom>
          <a:solidFill>
            <a:srgbClr val="E86D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858B3AF-D02C-FC16-E4E7-B434732CE0FB}"/>
              </a:ext>
            </a:extLst>
          </p:cNvPr>
          <p:cNvSpPr txBox="1">
            <a:spLocks/>
          </p:cNvSpPr>
          <p:nvPr/>
        </p:nvSpPr>
        <p:spPr>
          <a:xfrm>
            <a:off x="314408" y="464546"/>
            <a:ext cx="3000292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Momento</a:t>
            </a: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de </a:t>
            </a: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Oração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C609FFB3-E342-6119-B687-90B165BDC4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4918" y="1726935"/>
            <a:ext cx="8675075" cy="3450649"/>
          </a:xfrm>
        </p:spPr>
        <p:txBody>
          <a:bodyPr>
            <a:noAutofit/>
          </a:bodyPr>
          <a:lstStyle/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Fecho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Vou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Fecho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falo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Jesus.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endParaRPr lang="en-US" sz="32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7836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55727C-09BC-D3A2-1D0D-F8EB27A17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C0D915B-10F9-7267-56E5-1F3673A555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4885" y="112619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Eu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abro</a:t>
            </a: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 a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Bíblia</a:t>
            </a:r>
            <a:endParaRPr lang="en-AU" sz="2400" dirty="0">
              <a:solidFill>
                <a:srgbClr val="E6B349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BAA79850-9CF8-9B94-DA70-0989213BAEEF}"/>
              </a:ext>
            </a:extLst>
          </p:cNvPr>
          <p:cNvSpPr/>
          <p:nvPr/>
        </p:nvSpPr>
        <p:spPr>
          <a:xfrm>
            <a:off x="0" y="468540"/>
            <a:ext cx="5321300" cy="440037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ADAA2F4-E71A-FD5F-BB6A-3B44DA5E7FE8}"/>
              </a:ext>
            </a:extLst>
          </p:cNvPr>
          <p:cNvSpPr txBox="1">
            <a:spLocks/>
          </p:cNvSpPr>
          <p:nvPr/>
        </p:nvSpPr>
        <p:spPr>
          <a:xfrm>
            <a:off x="381000" y="447585"/>
            <a:ext cx="49403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Momento</a:t>
            </a: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da </a:t>
            </a: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História</a:t>
            </a: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Bíblica</a:t>
            </a: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Interativa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5F893ABD-4BF0-C7C2-A3B8-F029257B25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9555" y="1783844"/>
            <a:ext cx="6079850" cy="2933522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abro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Bíblia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prazer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leio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do amor de Deus.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abro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Bíblia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prazer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leio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do amor de Deus.</a:t>
            </a:r>
          </a:p>
          <a:p>
            <a:pPr algn="l"/>
            <a:r>
              <a:rPr lang="en-US" sz="2000" dirty="0">
                <a:effectLst/>
                <a:latin typeface="Century Gothic" panose="020B0502020202020204" pitchFamily="34" charset="0"/>
              </a:rPr>
              <a:t>(</a:t>
            </a:r>
            <a:r>
              <a:rPr lang="en-US" sz="2000" dirty="0" err="1">
                <a:effectLst/>
                <a:latin typeface="Century Gothic" panose="020B0502020202020204" pitchFamily="34" charset="0"/>
              </a:rPr>
              <a:t>Repete</a:t>
            </a:r>
            <a:r>
              <a:rPr lang="en-US" sz="2000" dirty="0">
                <a:effectLst/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4FEA099-407C-23F3-A891-8525EBC34EDA}"/>
              </a:ext>
            </a:extLst>
          </p:cNvPr>
          <p:cNvSpPr txBox="1">
            <a:spLocks/>
          </p:cNvSpPr>
          <p:nvPr/>
        </p:nvSpPr>
        <p:spPr>
          <a:xfrm>
            <a:off x="1898603" y="4917440"/>
            <a:ext cx="5385889" cy="3352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“I Open My Bible Carefully” by Janet Sage, copyright © 2001 North American Division Corporation of Seventh-day Adventists. From Little Voices Praise Him, #28. Used by permission.</a:t>
            </a:r>
          </a:p>
        </p:txBody>
      </p:sp>
      <p:pic>
        <p:nvPicPr>
          <p:cNvPr id="17" name="Eu Abro a Bíblia(2)">
            <a:hlinkClick r:id="" action="ppaction://media"/>
            <a:extLst>
              <a:ext uri="{FF2B5EF4-FFF2-40B4-BE49-F238E27FC236}">
                <a16:creationId xmlns:a16="http://schemas.microsoft.com/office/drawing/2014/main" id="{B587190F-F071-4027-9DC7-2FC73F464F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83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0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texto, design gráfico, captura de ecrã&#10;&#10;Descrição gerada automaticamente">
            <a:extLst>
              <a:ext uri="{FF2B5EF4-FFF2-40B4-BE49-F238E27FC236}">
                <a16:creationId xmlns:a16="http://schemas.microsoft.com/office/drawing/2014/main" id="{E325EE5A-F5C6-F40B-5031-8DF85A313C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5930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video game&#10;&#10;Description automatically generated">
            <a:extLst>
              <a:ext uri="{FF2B5EF4-FFF2-40B4-BE49-F238E27FC236}">
                <a16:creationId xmlns:a16="http://schemas.microsoft.com/office/drawing/2014/main" id="{D17CBA81-C655-C489-3745-6EF9F873925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30" t="1404" r="2174" b="1485"/>
          <a:stretch/>
        </p:blipFill>
        <p:spPr>
          <a:xfrm>
            <a:off x="3715529" y="-32837"/>
            <a:ext cx="4760942" cy="689083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3851861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sitting on a rock holding a staff with sheep in the background&#10;&#10;Description automatically generated">
            <a:extLst>
              <a:ext uri="{FF2B5EF4-FFF2-40B4-BE49-F238E27FC236}">
                <a16:creationId xmlns:a16="http://schemas.microsoft.com/office/drawing/2014/main" id="{1D88B9E6-1DD0-2463-F1F4-0AE4358B3A5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6" t="1516" r="1176" b="1223"/>
          <a:stretch/>
        </p:blipFill>
        <p:spPr>
          <a:xfrm>
            <a:off x="1208764" y="0"/>
            <a:ext cx="9774471" cy="696974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1056648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a person in a red robe&#10;&#10;Description automatically generated">
            <a:extLst>
              <a:ext uri="{FF2B5EF4-FFF2-40B4-BE49-F238E27FC236}">
                <a16:creationId xmlns:a16="http://schemas.microsoft.com/office/drawing/2014/main" id="{1BC9030A-053B-F660-1C06-C4D2ACE48D6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35" t="1320" r="1316" b="1420"/>
          <a:stretch/>
        </p:blipFill>
        <p:spPr>
          <a:xfrm>
            <a:off x="1228165" y="0"/>
            <a:ext cx="9735669" cy="695205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0152272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walking in the desert&#10;&#10;Description automatically generated">
            <a:extLst>
              <a:ext uri="{FF2B5EF4-FFF2-40B4-BE49-F238E27FC236}">
                <a16:creationId xmlns:a16="http://schemas.microsoft.com/office/drawing/2014/main" id="{8C895712-367D-44E3-B8EB-6DC613E379D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61" t="1125" r="2761" b="1419"/>
          <a:stretch/>
        </p:blipFill>
        <p:spPr>
          <a:xfrm>
            <a:off x="3744334" y="0"/>
            <a:ext cx="4703331" cy="686879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6831839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0FAE1F-DFB5-8078-7527-A5C487BB9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24A58C54-C913-ADC2-0F46-AACD72B4A30C}"/>
              </a:ext>
            </a:extLst>
          </p:cNvPr>
          <p:cNvSpPr txBox="1"/>
          <p:nvPr/>
        </p:nvSpPr>
        <p:spPr>
          <a:xfrm>
            <a:off x="1879600" y="2181020"/>
            <a:ext cx="8432800" cy="3570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5400" b="1" i="1" dirty="0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“Meu Deus </a:t>
            </a:r>
            <a:r>
              <a:rPr lang="en-AU" sz="5400" b="1" i="1" dirty="0" err="1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suprirá</a:t>
            </a:r>
            <a:r>
              <a:rPr lang="en-AU" sz="5400" b="1" i="1" dirty="0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5400" b="1" i="1" dirty="0" err="1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todas</a:t>
            </a:r>
            <a:r>
              <a:rPr lang="en-AU" sz="5400" b="1" i="1" dirty="0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 as </a:t>
            </a:r>
            <a:r>
              <a:rPr lang="en-AU" sz="5400" b="1" i="1" dirty="0" err="1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vossas</a:t>
            </a:r>
            <a:r>
              <a:rPr lang="en-AU" sz="5400" b="1" i="1" dirty="0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5400" b="1" i="1" dirty="0" err="1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necessidades</a:t>
            </a:r>
            <a:r>
              <a:rPr lang="en-AU" sz="5400" b="1" i="1" dirty="0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.”</a:t>
            </a:r>
          </a:p>
          <a:p>
            <a:pPr algn="ctr"/>
            <a:endParaRPr lang="en-AU" sz="3200" dirty="0">
              <a:solidFill>
                <a:srgbClr val="40BEB2"/>
              </a:solidFill>
              <a:effectLst/>
              <a:latin typeface="Century Gothic" panose="020B0502020202020204" pitchFamily="34" charset="0"/>
            </a:endParaRPr>
          </a:p>
          <a:p>
            <a:pPr algn="ctr"/>
            <a:r>
              <a:rPr lang="en-AU" sz="3200" dirty="0" err="1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Filipenses</a:t>
            </a:r>
            <a:r>
              <a:rPr lang="en-AU" sz="3200" dirty="0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 4:19</a:t>
            </a:r>
          </a:p>
        </p:txBody>
      </p: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30DB9BA6-5579-2B3D-39ED-0ABCC44B757F}"/>
              </a:ext>
            </a:extLst>
          </p:cNvPr>
          <p:cNvSpPr/>
          <p:nvPr/>
        </p:nvSpPr>
        <p:spPr>
          <a:xfrm>
            <a:off x="-39129" y="462155"/>
            <a:ext cx="4856207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D7D217-BD73-3B2C-5DF9-C66496F754AD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4158053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Verso para </a:t>
            </a:r>
            <a:r>
              <a:rPr lang="en-AU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Memorizar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Filipenses c4 v19(2)">
            <a:hlinkClick r:id="" action="ppaction://media"/>
            <a:extLst>
              <a:ext uri="{FF2B5EF4-FFF2-40B4-BE49-F238E27FC236}">
                <a16:creationId xmlns:a16="http://schemas.microsoft.com/office/drawing/2014/main" id="{1915A377-4789-E9E6-957B-7D2A4EF999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579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B8C69B-3E01-A641-5F32-1C43F03ED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D6C5427-D574-2270-7C38-D38322D676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27760" y="463031"/>
            <a:ext cx="8668823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Canção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do 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ti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c-tac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D83F412F-6CF5-0DAD-4E11-D10D44FC9559}"/>
              </a:ext>
            </a:extLst>
          </p:cNvPr>
          <p:cNvSpPr txBox="1">
            <a:spLocks/>
          </p:cNvSpPr>
          <p:nvPr/>
        </p:nvSpPr>
        <p:spPr>
          <a:xfrm>
            <a:off x="2652584" y="640835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(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Pauzinhos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)</a:t>
            </a:r>
            <a:endParaRPr lang="en-AU" sz="16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Rounded Rectangle 19">
            <a:extLst>
              <a:ext uri="{FF2B5EF4-FFF2-40B4-BE49-F238E27FC236}">
                <a16:creationId xmlns:a16="http://schemas.microsoft.com/office/drawing/2014/main" id="{4A99354D-1057-CD03-9E3F-D0F4B796C777}"/>
              </a:ext>
            </a:extLst>
          </p:cNvPr>
          <p:cNvSpPr/>
          <p:nvPr/>
        </p:nvSpPr>
        <p:spPr>
          <a:xfrm>
            <a:off x="0" y="463032"/>
            <a:ext cx="3016665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F6F6D7D-BD8C-CD7C-BBAE-327CEF7A0764}"/>
              </a:ext>
            </a:extLst>
          </p:cNvPr>
          <p:cNvSpPr txBox="1">
            <a:spLocks/>
          </p:cNvSpPr>
          <p:nvPr/>
        </p:nvSpPr>
        <p:spPr>
          <a:xfrm>
            <a:off x="22553" y="435228"/>
            <a:ext cx="3105208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MOMENTO DE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0E79F522-5A88-3BF6-952B-B4F079144A2A}"/>
              </a:ext>
            </a:extLst>
          </p:cNvPr>
          <p:cNvSpPr txBox="1">
            <a:spLocks/>
          </p:cNvSpPr>
          <p:nvPr/>
        </p:nvSpPr>
        <p:spPr>
          <a:xfrm>
            <a:off x="4487077" y="1203365"/>
            <a:ext cx="5947337" cy="48605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relógio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toca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Tic-tac, tic-tac.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relógio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toca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Tic-tac, tic-tac.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relógio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toca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Tic-tac, tic-tac.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A </a:t>
            </a:r>
            <a:r>
              <a:rPr lang="en-US" sz="3200" dirty="0">
                <a:latin typeface="Century Gothic" panose="020B0502020202020204" pitchFamily="34" charset="0"/>
              </a:rPr>
              <a:t>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scola </a:t>
            </a:r>
            <a:r>
              <a:rPr lang="en-US" sz="3200" dirty="0">
                <a:latin typeface="Century Gothic" panose="020B0502020202020204" pitchFamily="34" charset="0"/>
              </a:rPr>
              <a:t>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abatina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começou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Repete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19AAC35-B315-584C-4165-2AD9EC555A56}"/>
              </a:ext>
            </a:extLst>
          </p:cNvPr>
          <p:cNvSpPr txBox="1">
            <a:spLocks/>
          </p:cNvSpPr>
          <p:nvPr/>
        </p:nvSpPr>
        <p:spPr>
          <a:xfrm>
            <a:off x="2636108" y="6427884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“</a:t>
            </a: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Tick-tock Song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,” public domain. From Little Voices Praise Him, #2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7" name="Canção do Tic-Tac">
            <a:hlinkClick r:id="" action="ppaction://media"/>
            <a:extLst>
              <a:ext uri="{FF2B5EF4-FFF2-40B4-BE49-F238E27FC236}">
                <a16:creationId xmlns:a16="http://schemas.microsoft.com/office/drawing/2014/main" id="{F30CF911-3E8E-826F-419A-8300852A5E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553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17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2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E3158B-29A2-C348-70CF-208CA7ECA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897D8B81-AA50-2150-C2A8-7ED021D099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389" y="1179378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A </a:t>
            </a:r>
            <a:r>
              <a:rPr lang="en-AU" sz="2400" b="1" dirty="0" err="1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minha</a:t>
            </a:r>
            <a:r>
              <a:rPr lang="en-AU" sz="2400" b="1" dirty="0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oferta</a:t>
            </a:r>
            <a:endParaRPr lang="en-AU" sz="2400" dirty="0">
              <a:solidFill>
                <a:srgbClr val="F3793A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6696D649-96ED-0898-B20D-80EF7CDA6F13}"/>
              </a:ext>
            </a:extLst>
          </p:cNvPr>
          <p:cNvSpPr/>
          <p:nvPr/>
        </p:nvSpPr>
        <p:spPr>
          <a:xfrm>
            <a:off x="1" y="472299"/>
            <a:ext cx="1993900" cy="440037"/>
          </a:xfrm>
          <a:prstGeom prst="roundRect">
            <a:avLst/>
          </a:prstGeom>
          <a:solidFill>
            <a:srgbClr val="F379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13F5591-BE42-D293-7105-A2B097C6539E}"/>
              </a:ext>
            </a:extLst>
          </p:cNvPr>
          <p:cNvSpPr txBox="1">
            <a:spLocks/>
          </p:cNvSpPr>
          <p:nvPr/>
        </p:nvSpPr>
        <p:spPr>
          <a:xfrm>
            <a:off x="368301" y="447585"/>
            <a:ext cx="15113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OFERTA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BA2762C9-F71C-97B5-4E4A-4256DFE0F0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4182" y="2084459"/>
            <a:ext cx="6215185" cy="3150140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Jesus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Jesus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Ele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o meu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2000" dirty="0">
                <a:effectLst/>
                <a:latin typeface="Century Gothic" panose="020B0502020202020204" pitchFamily="34" charset="0"/>
              </a:rPr>
              <a:t>(</a:t>
            </a:r>
            <a:r>
              <a:rPr lang="en-US" sz="2000" dirty="0" err="1">
                <a:effectLst/>
                <a:latin typeface="Century Gothic" panose="020B0502020202020204" pitchFamily="34" charset="0"/>
              </a:rPr>
              <a:t>Repete</a:t>
            </a:r>
            <a:r>
              <a:rPr lang="en-US" sz="2000" dirty="0">
                <a:effectLst/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824F5C5-9ECF-A464-43DF-B88CDD665910}"/>
              </a:ext>
            </a:extLst>
          </p:cNvPr>
          <p:cNvSpPr txBox="1">
            <a:spLocks/>
          </p:cNvSpPr>
          <p:nvPr/>
        </p:nvSpPr>
        <p:spPr>
          <a:xfrm>
            <a:off x="214182" y="6456150"/>
            <a:ext cx="5434778" cy="331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“Here Is My Money” by Janet Sage, copyright © 2001 North American Division Corporation of Seventh-day Adventists. From Little Voices Praise Him, #32. Used by permission.</a:t>
            </a:r>
          </a:p>
        </p:txBody>
      </p:sp>
      <p:pic>
        <p:nvPicPr>
          <p:cNvPr id="17" name="A Minha Oferta(1)">
            <a:hlinkClick r:id="" action="ppaction://media"/>
            <a:extLst>
              <a:ext uri="{FF2B5EF4-FFF2-40B4-BE49-F238E27FC236}">
                <a16:creationId xmlns:a16="http://schemas.microsoft.com/office/drawing/2014/main" id="{CFFC65B6-0653-10DA-4F89-9A22FECA90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31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04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0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A30719-16E5-8188-2B97-1C54DA6D7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F132D609-3335-FDCA-41E7-84553A657F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649A7B"/>
                </a:solidFill>
                <a:effectLst/>
                <a:latin typeface="Century Gothic" panose="020B0502020202020204" pitchFamily="34" charset="0"/>
              </a:rPr>
              <a:t>A Caixa da </a:t>
            </a:r>
            <a:r>
              <a:rPr lang="en-AU" sz="2400" b="1" dirty="0" err="1">
                <a:solidFill>
                  <a:srgbClr val="649A7B"/>
                </a:solidFill>
                <a:effectLst/>
                <a:latin typeface="Century Gothic" panose="020B0502020202020204" pitchFamily="34" charset="0"/>
              </a:rPr>
              <a:t>Natureza</a:t>
            </a:r>
            <a:endParaRPr lang="en-AU" sz="2400" dirty="0">
              <a:solidFill>
                <a:srgbClr val="649A7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08B27A7F-5DD8-1086-2665-151BE6BBAE8F}"/>
              </a:ext>
            </a:extLst>
          </p:cNvPr>
          <p:cNvSpPr/>
          <p:nvPr/>
        </p:nvSpPr>
        <p:spPr>
          <a:xfrm>
            <a:off x="0" y="478832"/>
            <a:ext cx="6654799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4612D81-CD15-D9D3-AAA9-6BE9A40AD894}"/>
              </a:ext>
            </a:extLst>
          </p:cNvPr>
          <p:cNvSpPr txBox="1">
            <a:spLocks/>
          </p:cNvSpPr>
          <p:nvPr/>
        </p:nvSpPr>
        <p:spPr>
          <a:xfrm>
            <a:off x="190501" y="447585"/>
            <a:ext cx="6563326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 QUE HÁ HOJE NA NOSSA CAIXA DA NATUREZA?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AD77B13E-39A0-5DCC-B38D-DE22CB266F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9499" y="1158863"/>
            <a:ext cx="9020277" cy="3116923"/>
          </a:xfrm>
        </p:spPr>
        <p:txBody>
          <a:bodyPr>
            <a:noAutofit/>
          </a:bodyPr>
          <a:lstStyle/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O que </a:t>
            </a:r>
            <a:r>
              <a:rPr lang="en-US" sz="3200" dirty="0" err="1">
                <a:latin typeface="Century Gothic" panose="020B0502020202020204" pitchFamily="34" charset="0"/>
              </a:rPr>
              <a:t>está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na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nossa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caixa</a:t>
            </a:r>
            <a:r>
              <a:rPr lang="en-US" sz="3200" dirty="0">
                <a:latin typeface="Century Gothic" panose="020B0502020202020204" pitchFamily="34" charset="0"/>
              </a:rPr>
              <a:t>? 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Vou </a:t>
            </a:r>
            <a:r>
              <a:rPr lang="en-US" sz="3200" dirty="0" err="1">
                <a:latin typeface="Century Gothic" panose="020B0502020202020204" pitchFamily="34" charset="0"/>
              </a:rPr>
              <a:t>descobrir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Algo que Jesus fez para </a:t>
            </a:r>
            <a:r>
              <a:rPr lang="en-US" sz="3200" dirty="0" err="1">
                <a:latin typeface="Century Gothic" panose="020B0502020202020204" pitchFamily="34" charset="0"/>
              </a:rPr>
              <a:t>mim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Azul, </a:t>
            </a:r>
            <a:r>
              <a:rPr lang="en-US" sz="3200" dirty="0" err="1">
                <a:latin typeface="Century Gothic" panose="020B0502020202020204" pitchFamily="34" charset="0"/>
              </a:rPr>
              <a:t>verde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ou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vermelho</a:t>
            </a:r>
            <a:r>
              <a:rPr lang="en-US" sz="3200" dirty="0">
                <a:latin typeface="Century Gothic" panose="020B0502020202020204" pitchFamily="34" charset="0"/>
              </a:rPr>
              <a:t>, que </a:t>
            </a:r>
            <a:r>
              <a:rPr lang="en-US" sz="3200" dirty="0" err="1">
                <a:latin typeface="Century Gothic" panose="020B0502020202020204" pitchFamily="34" charset="0"/>
              </a:rPr>
              <a:t>será</a:t>
            </a:r>
            <a:r>
              <a:rPr lang="en-US" sz="3200" dirty="0"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latin typeface="Century Gothic" panose="020B0502020202020204" pitchFamily="34" charset="0"/>
              </a:rPr>
              <a:t>enfim</a:t>
            </a:r>
            <a:r>
              <a:rPr lang="en-US" sz="3200" dirty="0">
                <a:latin typeface="Century Gothic" panose="020B0502020202020204" pitchFamily="34" charset="0"/>
              </a:rPr>
              <a:t>?</a:t>
            </a:r>
          </a:p>
          <a:p>
            <a:pPr algn="l"/>
            <a:r>
              <a:rPr lang="en-US" sz="3200" dirty="0" err="1">
                <a:latin typeface="Century Gothic" panose="020B0502020202020204" pitchFamily="34" charset="0"/>
              </a:rPr>
              <a:t>Seja</a:t>
            </a:r>
            <a:r>
              <a:rPr lang="en-US" sz="3200" dirty="0">
                <a:latin typeface="Century Gothic" panose="020B0502020202020204" pitchFamily="34" charset="0"/>
              </a:rPr>
              <a:t> o que for </a:t>
            </a:r>
            <a:r>
              <a:rPr lang="en-US" sz="3200" dirty="0" err="1">
                <a:latin typeface="Century Gothic" panose="020B0502020202020204" pitchFamily="34" charset="0"/>
              </a:rPr>
              <a:t>foi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feito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pra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ti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8553145-B556-2C1A-38CF-F3A1DF1406B3}"/>
              </a:ext>
            </a:extLst>
          </p:cNvPr>
          <p:cNvSpPr txBox="1">
            <a:spLocks/>
          </p:cNvSpPr>
          <p:nvPr/>
        </p:nvSpPr>
        <p:spPr>
          <a:xfrm>
            <a:off x="819150" y="4757080"/>
            <a:ext cx="7519150" cy="33683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“Nature box”  by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Carolin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 Schmitz, copyright © 2023 General Conference Corporation® of Seventh-day Adventists.</a:t>
            </a:r>
          </a:p>
        </p:txBody>
      </p:sp>
      <p:pic>
        <p:nvPicPr>
          <p:cNvPr id="17" name="Caixa da Natureza(2)">
            <a:hlinkClick r:id="" action="ppaction://media"/>
            <a:extLst>
              <a:ext uri="{FF2B5EF4-FFF2-40B4-BE49-F238E27FC236}">
                <a16:creationId xmlns:a16="http://schemas.microsoft.com/office/drawing/2014/main" id="{606249F1-2BA7-E0AB-25FF-0533C1ECA7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26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6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3202AB-79FE-C09C-86FA-74296AE1B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2B1A3570-486D-1E94-5F71-F601E21D6C96}"/>
              </a:ext>
            </a:extLst>
          </p:cNvPr>
          <p:cNvSpPr txBox="1"/>
          <p:nvPr/>
        </p:nvSpPr>
        <p:spPr>
          <a:xfrm>
            <a:off x="-1" y="1536174"/>
            <a:ext cx="645160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9600" b="1" i="1" dirty="0" err="1">
                <a:solidFill>
                  <a:srgbClr val="A771AF"/>
                </a:solidFill>
                <a:effectLst/>
                <a:latin typeface="Century Gothic" panose="020B0502020202020204" pitchFamily="34" charset="0"/>
              </a:rPr>
              <a:t>Trabalho</a:t>
            </a:r>
            <a:endParaRPr lang="en-AU" sz="9600" b="1" i="1" dirty="0">
              <a:solidFill>
                <a:srgbClr val="A771AF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AU" sz="9600" b="1" i="1" dirty="0">
                <a:solidFill>
                  <a:srgbClr val="A771AF"/>
                </a:solidFill>
                <a:effectLst/>
                <a:latin typeface="Century Gothic" panose="020B0502020202020204" pitchFamily="34" charset="0"/>
              </a:rPr>
              <a:t>Manual</a:t>
            </a:r>
            <a:endParaRPr lang="en-AU" sz="9600" dirty="0">
              <a:solidFill>
                <a:srgbClr val="A771AF"/>
              </a:solidFill>
              <a:effectLst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8470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4A9252-462F-E50C-4BAD-6FDFE5C13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9002DC0A-D05E-CFE0-D504-C1EAF91FDF23}"/>
              </a:ext>
            </a:extLst>
          </p:cNvPr>
          <p:cNvSpPr/>
          <p:nvPr/>
        </p:nvSpPr>
        <p:spPr>
          <a:xfrm>
            <a:off x="0" y="447585"/>
            <a:ext cx="2110946" cy="440037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5C0B997-4CEA-7B10-B998-65EF3E919428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1458271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ADEUS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3BE3425-0489-F530-92C5-1581DFAB25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025" y="112652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A Escola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Sabatina</a:t>
            </a: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hegou</a:t>
            </a: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 Agora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ao</a:t>
            </a: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F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im</a:t>
            </a:r>
            <a:endParaRPr lang="en-AU" sz="24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98962697-3466-ABCB-530B-8CDE517E0F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" y="2108173"/>
            <a:ext cx="8280400" cy="3403986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Escola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Sabatina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chegou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agora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fim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sejamos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sempre bons.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sejamos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sempre bons.</a:t>
            </a:r>
          </a:p>
          <a:p>
            <a:pPr algn="l"/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2000" dirty="0">
                <a:effectLst/>
                <a:latin typeface="Century Gothic" panose="020B0502020202020204" pitchFamily="34" charset="0"/>
              </a:rPr>
              <a:t>(</a:t>
            </a:r>
            <a:r>
              <a:rPr lang="en-US" sz="2000" dirty="0" err="1">
                <a:effectLst/>
                <a:latin typeface="Century Gothic" panose="020B0502020202020204" pitchFamily="34" charset="0"/>
              </a:rPr>
              <a:t>Repete</a:t>
            </a:r>
            <a:r>
              <a:rPr lang="en-US" sz="2000" dirty="0">
                <a:effectLst/>
                <a:latin typeface="Century Gothic" panose="020B0502020202020204" pitchFamily="34" charset="0"/>
              </a:rPr>
              <a:t>)</a:t>
            </a: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0D2122F-645F-2A2F-AA4D-B13AD699DB4D}"/>
              </a:ext>
            </a:extLst>
          </p:cNvPr>
          <p:cNvSpPr txBox="1">
            <a:spLocks/>
          </p:cNvSpPr>
          <p:nvPr/>
        </p:nvSpPr>
        <p:spPr>
          <a:xfrm>
            <a:off x="525628" y="6425909"/>
            <a:ext cx="5166835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“Sabbath School Is Over,” writer unknown, public domain. From Little Voices Praise Him, #46.</a:t>
            </a:r>
          </a:p>
        </p:txBody>
      </p:sp>
      <p:pic>
        <p:nvPicPr>
          <p:cNvPr id="17" name="A Escola Sabatina Chegou Agora ao Fim(2)">
            <a:hlinkClick r:id="" action="ppaction://media"/>
            <a:extLst>
              <a:ext uri="{FF2B5EF4-FFF2-40B4-BE49-F238E27FC236}">
                <a16:creationId xmlns:a16="http://schemas.microsoft.com/office/drawing/2014/main" id="{44751930-3122-B2C9-9E4A-AB9AA01A04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75" y="31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36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9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9AA84B-B6FF-5FEA-584A-01324F86A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EF5BF34-A9CE-4048-92EA-4198D07FFF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73178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Sempre sou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Feliz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4C1247E-B48B-F4F5-8A66-C2F7DB899128}"/>
              </a:ext>
            </a:extLst>
          </p:cNvPr>
          <p:cNvSpPr txBox="1">
            <a:spLocks/>
          </p:cNvSpPr>
          <p:nvPr/>
        </p:nvSpPr>
        <p:spPr>
          <a:xfrm>
            <a:off x="2586681" y="6388444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(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ações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)</a:t>
            </a:r>
            <a:endParaRPr lang="en-AU" sz="16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96FB47CC-EE08-D242-4A31-F351EFB76D94}"/>
              </a:ext>
            </a:extLst>
          </p:cNvPr>
          <p:cNvSpPr txBox="1">
            <a:spLocks/>
          </p:cNvSpPr>
          <p:nvPr/>
        </p:nvSpPr>
        <p:spPr>
          <a:xfrm>
            <a:off x="3299599" y="1468291"/>
            <a:ext cx="8929012" cy="44965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200" dirty="0">
                <a:latin typeface="Century Gothic"/>
              </a:rPr>
              <a:t>Por </a:t>
            </a:r>
            <a:r>
              <a:rPr lang="en-US" sz="3200" dirty="0" err="1">
                <a:latin typeface="Century Gothic"/>
              </a:rPr>
              <a:t>dentro</a:t>
            </a:r>
            <a:r>
              <a:rPr lang="en-US" sz="3200" dirty="0">
                <a:latin typeface="Century Gothic"/>
              </a:rPr>
              <a:t>, fora, no alto e </a:t>
            </a:r>
            <a:r>
              <a:rPr lang="en-US" sz="3200" dirty="0" err="1">
                <a:latin typeface="Century Gothic"/>
              </a:rPr>
              <a:t>em</a:t>
            </a:r>
            <a:r>
              <a:rPr lang="en-US" sz="3200" dirty="0">
                <a:latin typeface="Century Gothic"/>
              </a:rPr>
              <a:t> </a:t>
            </a:r>
            <a:r>
              <a:rPr lang="en-US" sz="3200" dirty="0" err="1">
                <a:latin typeface="Century Gothic"/>
              </a:rPr>
              <a:t>baixo</a:t>
            </a:r>
            <a:r>
              <a:rPr lang="en-US" sz="3200" dirty="0">
                <a:latin typeface="Century Gothic"/>
              </a:rPr>
              <a:t>,</a:t>
            </a:r>
          </a:p>
          <a:p>
            <a:pPr algn="l">
              <a:buNone/>
            </a:pPr>
            <a:r>
              <a:rPr lang="en-US" sz="3200" dirty="0">
                <a:latin typeface="Century Gothic"/>
              </a:rPr>
              <a:t>Sempre </a:t>
            </a:r>
            <a:r>
              <a:rPr lang="en-US" sz="3200" dirty="0" err="1">
                <a:latin typeface="Century Gothic"/>
              </a:rPr>
              <a:t>estou</a:t>
            </a:r>
            <a:r>
              <a:rPr lang="en-US" sz="3200" dirty="0">
                <a:latin typeface="Century Gothic"/>
              </a:rPr>
              <a:t> </a:t>
            </a:r>
            <a:r>
              <a:rPr lang="en-US" sz="3200" dirty="0" err="1">
                <a:latin typeface="Century Gothic"/>
              </a:rPr>
              <a:t>feliz</a:t>
            </a:r>
            <a:r>
              <a:rPr lang="en-US" sz="3200" dirty="0">
                <a:latin typeface="Century Gothic"/>
              </a:rPr>
              <a:t>.</a:t>
            </a:r>
          </a:p>
          <a:p>
            <a:pPr algn="l">
              <a:buNone/>
            </a:pPr>
            <a:r>
              <a:rPr lang="en-US" sz="3200" dirty="0">
                <a:latin typeface="Century Gothic"/>
              </a:rPr>
              <a:t>Por </a:t>
            </a:r>
            <a:r>
              <a:rPr lang="en-US" sz="3200" dirty="0" err="1">
                <a:latin typeface="Century Gothic"/>
              </a:rPr>
              <a:t>dentro</a:t>
            </a:r>
            <a:r>
              <a:rPr lang="en-US" sz="3200" dirty="0">
                <a:latin typeface="Century Gothic"/>
              </a:rPr>
              <a:t>, fora, no alto e </a:t>
            </a:r>
            <a:r>
              <a:rPr lang="en-US" sz="3200" dirty="0" err="1">
                <a:latin typeface="Century Gothic"/>
              </a:rPr>
              <a:t>em</a:t>
            </a:r>
            <a:r>
              <a:rPr lang="en-US" sz="3200" dirty="0">
                <a:latin typeface="Century Gothic"/>
              </a:rPr>
              <a:t> </a:t>
            </a:r>
            <a:r>
              <a:rPr lang="en-US" sz="3200" dirty="0" err="1">
                <a:latin typeface="Century Gothic"/>
              </a:rPr>
              <a:t>baixo</a:t>
            </a:r>
            <a:r>
              <a:rPr lang="en-US" sz="3200" dirty="0">
                <a:latin typeface="Century Gothic"/>
              </a:rPr>
              <a:t>,</a:t>
            </a:r>
          </a:p>
          <a:p>
            <a:pPr algn="l">
              <a:buNone/>
            </a:pPr>
            <a:r>
              <a:rPr lang="en-US" sz="3200" dirty="0">
                <a:latin typeface="Century Gothic"/>
              </a:rPr>
              <a:t>Sempre </a:t>
            </a:r>
            <a:r>
              <a:rPr lang="en-US" sz="3200" dirty="0" err="1">
                <a:latin typeface="Century Gothic"/>
              </a:rPr>
              <a:t>estou</a:t>
            </a:r>
            <a:r>
              <a:rPr lang="en-US" sz="3200" dirty="0">
                <a:latin typeface="Century Gothic"/>
              </a:rPr>
              <a:t> </a:t>
            </a:r>
            <a:r>
              <a:rPr lang="en-US" sz="3200" dirty="0" err="1">
                <a:latin typeface="Century Gothic"/>
              </a:rPr>
              <a:t>feliz</a:t>
            </a:r>
            <a:r>
              <a:rPr lang="en-US" sz="3200" dirty="0">
                <a:latin typeface="Century Gothic"/>
              </a:rPr>
              <a:t>.</a:t>
            </a:r>
          </a:p>
          <a:p>
            <a:pPr algn="l">
              <a:buNone/>
            </a:pPr>
            <a:r>
              <a:rPr lang="en-US" sz="3200" dirty="0" err="1">
                <a:latin typeface="Century Gothic"/>
              </a:rPr>
              <a:t>Aqui</a:t>
            </a:r>
            <a:r>
              <a:rPr lang="en-US" sz="3200" dirty="0">
                <a:latin typeface="Century Gothic"/>
              </a:rPr>
              <a:t> Jesus </a:t>
            </a:r>
            <a:r>
              <a:rPr lang="en-US" sz="3200" dirty="0" err="1">
                <a:latin typeface="Century Gothic"/>
              </a:rPr>
              <a:t>entrou</a:t>
            </a:r>
            <a:r>
              <a:rPr lang="en-US" sz="3200" dirty="0">
                <a:latin typeface="Century Gothic"/>
              </a:rPr>
              <a:t>, meu </a:t>
            </a:r>
            <a:r>
              <a:rPr lang="en-US" sz="3200" dirty="0" err="1">
                <a:latin typeface="Century Gothic"/>
              </a:rPr>
              <a:t>coração</a:t>
            </a:r>
            <a:r>
              <a:rPr lang="en-US" sz="3200" dirty="0">
                <a:latin typeface="Century Gothic"/>
              </a:rPr>
              <a:t> </a:t>
            </a:r>
            <a:r>
              <a:rPr lang="en-US" sz="3200" dirty="0" err="1">
                <a:latin typeface="Century Gothic"/>
              </a:rPr>
              <a:t>limpou</a:t>
            </a:r>
            <a:r>
              <a:rPr lang="en-US" sz="3200" dirty="0">
                <a:latin typeface="Century Gothic"/>
              </a:rPr>
              <a:t>.</a:t>
            </a:r>
          </a:p>
          <a:p>
            <a:pPr algn="l">
              <a:buNone/>
            </a:pPr>
            <a:r>
              <a:rPr lang="en-US" sz="3200" dirty="0">
                <a:latin typeface="Century Gothic"/>
              </a:rPr>
              <a:t>Por </a:t>
            </a:r>
            <a:r>
              <a:rPr lang="en-US" sz="3200" dirty="0" err="1">
                <a:latin typeface="Century Gothic"/>
              </a:rPr>
              <a:t>dentro</a:t>
            </a:r>
            <a:r>
              <a:rPr lang="en-US" sz="3200" dirty="0">
                <a:latin typeface="Century Gothic"/>
              </a:rPr>
              <a:t>, fora, no alto e </a:t>
            </a:r>
            <a:r>
              <a:rPr lang="en-US" sz="3200" dirty="0" err="1">
                <a:latin typeface="Century Gothic"/>
              </a:rPr>
              <a:t>em</a:t>
            </a:r>
            <a:r>
              <a:rPr lang="en-US" sz="3200" dirty="0">
                <a:latin typeface="Century Gothic"/>
              </a:rPr>
              <a:t> </a:t>
            </a:r>
            <a:r>
              <a:rPr lang="en-US" sz="3200" dirty="0" err="1">
                <a:latin typeface="Century Gothic"/>
              </a:rPr>
              <a:t>baixo</a:t>
            </a:r>
            <a:r>
              <a:rPr lang="en-US" sz="3200" dirty="0">
                <a:latin typeface="Century Gothic"/>
              </a:rPr>
              <a:t>,</a:t>
            </a:r>
          </a:p>
          <a:p>
            <a:pPr algn="l">
              <a:buNone/>
            </a:pPr>
            <a:r>
              <a:rPr lang="en-US" sz="3200" dirty="0">
                <a:latin typeface="Century Gothic"/>
              </a:rPr>
              <a:t>Sempre </a:t>
            </a:r>
            <a:r>
              <a:rPr lang="en-US" sz="3200" dirty="0" err="1">
                <a:latin typeface="Century Gothic"/>
              </a:rPr>
              <a:t>estou</a:t>
            </a:r>
            <a:r>
              <a:rPr lang="en-US" sz="3200" dirty="0">
                <a:latin typeface="Century Gothic"/>
              </a:rPr>
              <a:t> </a:t>
            </a:r>
            <a:r>
              <a:rPr lang="en-US" sz="3200" dirty="0" err="1">
                <a:latin typeface="Century Gothic"/>
              </a:rPr>
              <a:t>feliz</a:t>
            </a:r>
            <a:r>
              <a:rPr lang="en-US" sz="3200" dirty="0">
                <a:latin typeface="Century Gothic"/>
              </a:rPr>
              <a:t>.</a:t>
            </a:r>
            <a:br>
              <a:rPr lang="en-US" sz="3200" dirty="0">
                <a:latin typeface="Century Gothic"/>
              </a:rPr>
            </a:br>
            <a:br>
              <a:rPr lang="en-US" sz="3200" dirty="0">
                <a:latin typeface="Century Gothic"/>
              </a:rPr>
            </a:b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Repete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endParaRPr lang="en-US" sz="3200" dirty="0">
              <a:effectLst/>
              <a:latin typeface="Century Gothic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8A24A40-87C7-6CF1-DA77-8CE091BF2654}"/>
              </a:ext>
            </a:extLst>
          </p:cNvPr>
          <p:cNvSpPr txBox="1">
            <a:spLocks/>
          </p:cNvSpPr>
          <p:nvPr/>
        </p:nvSpPr>
        <p:spPr>
          <a:xfrm>
            <a:off x="2854712" y="6411951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">
                <a:effectLst/>
                <a:latin typeface="Century Gothic" panose="020B0502020202020204" pitchFamily="34" charset="0"/>
              </a:rPr>
              <a:t>“Happy All the Time” in public domain.</a:t>
            </a:r>
          </a:p>
        </p:txBody>
      </p:sp>
      <p:pic>
        <p:nvPicPr>
          <p:cNvPr id="13" name="Sempre Estou Feliz">
            <a:hlinkClick r:id="" action="ppaction://media"/>
            <a:extLst>
              <a:ext uri="{FF2B5EF4-FFF2-40B4-BE49-F238E27FC236}">
                <a16:creationId xmlns:a16="http://schemas.microsoft.com/office/drawing/2014/main" id="{A1A21DA5-8134-F16E-04A8-EB0667B7B0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31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67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2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8056B4-4A69-3E91-9AC9-31D92AD0B4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D40972A-10F8-6395-0B8E-B59855D545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23751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Louvai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-O,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louvai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-O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6C0CD52-3D3B-BEDF-7D5D-DF7141487800}"/>
              </a:ext>
            </a:extLst>
          </p:cNvPr>
          <p:cNvSpPr txBox="1">
            <a:spLocks/>
          </p:cNvSpPr>
          <p:nvPr/>
        </p:nvSpPr>
        <p:spPr>
          <a:xfrm>
            <a:off x="3102220" y="1154412"/>
            <a:ext cx="9144000" cy="561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Louvai-O,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louvai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</a:t>
            </a:r>
            <a:r>
              <a:rPr lang="en-US" sz="3200" dirty="0">
                <a:latin typeface="Century Gothic" panose="020B0502020202020204" pitchFamily="34" charset="0"/>
              </a:rPr>
              <a:t>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amor, 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Louvai-</a:t>
            </a:r>
            <a:r>
              <a:rPr lang="en-US" sz="3200" dirty="0">
                <a:latin typeface="Century Gothic" panose="020B0502020202020204" pitchFamily="34" charset="0"/>
              </a:rPr>
              <a:t>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louvai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amor, 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amor!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Servi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servi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amor, 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amor!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Servi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servi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amor, 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amor!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br>
              <a:rPr lang="en-US" sz="3200" dirty="0">
                <a:effectLst/>
                <a:latin typeface="Century Gothic" panose="020B0502020202020204" pitchFamily="34" charset="0"/>
              </a:rPr>
            </a:b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(Continua)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endParaRPr lang="en-US" sz="3200" dirty="0">
              <a:effectLst/>
              <a:latin typeface="Century Gothic" panose="020B0502020202020204" pitchFamily="34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  <p:pic>
        <p:nvPicPr>
          <p:cNvPr id="9" name="Louvai-O, Louvai-O(1)">
            <a:hlinkClick r:id="" action="ppaction://media"/>
            <a:extLst>
              <a:ext uri="{FF2B5EF4-FFF2-40B4-BE49-F238E27FC236}">
                <a16:creationId xmlns:a16="http://schemas.microsoft.com/office/drawing/2014/main" id="{C821F4F8-1EF9-AF9B-9AC4-E25DFC9643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7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6C69B3-2488-9CD3-B21A-FD1BF1CE58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CCB3C20-EDD6-7BD2-C55B-ADAF2DFCF5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23751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Louvai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-O,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louvai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-O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AC243B6-5764-B432-1BF5-080A0BDFF610}"/>
              </a:ext>
            </a:extLst>
          </p:cNvPr>
          <p:cNvSpPr txBox="1">
            <a:spLocks/>
          </p:cNvSpPr>
          <p:nvPr/>
        </p:nvSpPr>
        <p:spPr>
          <a:xfrm>
            <a:off x="3102220" y="1154412"/>
            <a:ext cx="9144000" cy="561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Amai-O,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amai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amor, 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Amai-O,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amai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amor, 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amor!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Louvai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 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adorai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amor, 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amor!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Louvai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 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adorai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amor, 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amor!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br>
              <a:rPr lang="en-US" sz="3200" dirty="0">
                <a:effectLst/>
                <a:latin typeface="Century Gothic" panose="020B0502020202020204" pitchFamily="34" charset="0"/>
              </a:rPr>
            </a:b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endParaRPr lang="en-US" sz="3200" dirty="0">
              <a:effectLst/>
              <a:latin typeface="Century Gothic" panose="020B0502020202020204" pitchFamily="34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2576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4093C1-9F9C-EC9B-C846-D550840DC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BCB4540-8002-D0D8-8B2C-5ADD19AE99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85535" y="449649"/>
            <a:ext cx="1914457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Bolhas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3F98D27-07E2-1730-25F5-592191D540CB}"/>
              </a:ext>
            </a:extLst>
          </p:cNvPr>
          <p:cNvSpPr txBox="1">
            <a:spLocks/>
          </p:cNvSpPr>
          <p:nvPr/>
        </p:nvSpPr>
        <p:spPr>
          <a:xfrm>
            <a:off x="2524897" y="6323287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(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bolhas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)</a:t>
            </a:r>
            <a:endParaRPr lang="en-AU" sz="16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D3E1FC46-D7A9-EC87-FF7F-CBEE5B5A87B2}"/>
              </a:ext>
            </a:extLst>
          </p:cNvPr>
          <p:cNvSpPr txBox="1">
            <a:spLocks/>
          </p:cNvSpPr>
          <p:nvPr/>
        </p:nvSpPr>
        <p:spPr>
          <a:xfrm>
            <a:off x="4021932" y="2148848"/>
            <a:ext cx="6471205" cy="25603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Bolhas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bolhas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brinco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bolhas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Jesus ama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lindas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coisas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Porque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fez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bolhas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br>
              <a:rPr lang="en-US" sz="3200" dirty="0">
                <a:effectLst/>
                <a:latin typeface="Century Gothic" panose="020B0502020202020204" pitchFamily="34" charset="0"/>
              </a:rPr>
            </a:b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Repete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C6CEEAE-04A5-FF71-D9EF-0F406001FA77}"/>
              </a:ext>
            </a:extLst>
          </p:cNvPr>
          <p:cNvSpPr txBox="1">
            <a:spLocks/>
          </p:cNvSpPr>
          <p:nvPr/>
        </p:nvSpPr>
        <p:spPr>
          <a:xfrm>
            <a:off x="2882541" y="641811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en-US" sz="800">
                <a:effectLst/>
                <a:latin typeface="Century Gothic" panose="020B0502020202020204" pitchFamily="34" charset="0"/>
              </a:rPr>
              <a:t>“Bubbles” by Janet Sage, © 1990, North America Division Corporation of Seventh-day Adventists ®. From</a:t>
            </a:r>
            <a:r>
              <a:rPr lang="en-US" sz="800">
                <a:latin typeface="Century Gothic" panose="020B0502020202020204" pitchFamily="34" charset="0"/>
              </a:rPr>
              <a:t> </a:t>
            </a:r>
            <a:r>
              <a:rPr lang="en-US" sz="800">
                <a:effectLst/>
                <a:latin typeface="Century Gothic" panose="020B0502020202020204" pitchFamily="34" charset="0"/>
              </a:rPr>
              <a:t>Little Voices Praise Him, #157. Used by permission.</a:t>
            </a:r>
          </a:p>
        </p:txBody>
      </p:sp>
      <p:pic>
        <p:nvPicPr>
          <p:cNvPr id="13" name="Bolhas">
            <a:hlinkClick r:id="" action="ppaction://media"/>
            <a:extLst>
              <a:ext uri="{FF2B5EF4-FFF2-40B4-BE49-F238E27FC236}">
                <a16:creationId xmlns:a16="http://schemas.microsoft.com/office/drawing/2014/main" id="{A8368D43-09B9-DD3E-4369-1C59E89B1B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62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4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096CFE-094C-CCC7-488D-C8F3AF4A9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FBFC92C-1B42-2B78-9399-55CC213DCB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34962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Sou </a:t>
            </a:r>
            <a:r>
              <a:rPr lang="en-AU" sz="2400" b="1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cuidado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por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 Jesus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D6014E1-8C8D-15FA-941F-25DB6FB2CBD1}"/>
              </a:ext>
            </a:extLst>
          </p:cNvPr>
          <p:cNvSpPr txBox="1">
            <a:spLocks/>
          </p:cNvSpPr>
          <p:nvPr/>
        </p:nvSpPr>
        <p:spPr>
          <a:xfrm>
            <a:off x="2574324" y="6338726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(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frutas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e legumes de 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brincar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)</a:t>
            </a:r>
            <a:endParaRPr lang="en-AU" sz="16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56216C17-38D5-1552-8F7C-750B87254252}"/>
              </a:ext>
            </a:extLst>
          </p:cNvPr>
          <p:cNvSpPr txBox="1">
            <a:spLocks/>
          </p:cNvSpPr>
          <p:nvPr/>
        </p:nvSpPr>
        <p:spPr>
          <a:xfrm>
            <a:off x="4376057" y="937931"/>
            <a:ext cx="7436497" cy="51961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Sou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cuidado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por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Jesus, 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por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por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Sou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cuidado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por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Jesus. 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Obrigado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Pai.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confio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Jesus, 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confio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Jesus, 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confia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também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  <a:endParaRPr lang="en-US" sz="2000" dirty="0">
              <a:latin typeface="Helvetica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315F1A5-C78B-4B9A-6AB5-A412390ACDC0}"/>
              </a:ext>
            </a:extLst>
          </p:cNvPr>
          <p:cNvSpPr txBox="1">
            <a:spLocks/>
          </p:cNvSpPr>
          <p:nvPr/>
        </p:nvSpPr>
        <p:spPr>
          <a:xfrm>
            <a:off x="2882541" y="641811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en-US" sz="800">
                <a:effectLst/>
                <a:latin typeface="Century Gothic" panose="020B0502020202020204" pitchFamily="34" charset="0"/>
              </a:rPr>
              <a:t>“All Our Needs” by Carolyn Berge, © 1995, Group Publishing, Inc. From Little Voices Praise Him, #85.</a:t>
            </a:r>
            <a:r>
              <a:rPr lang="en-US" sz="800">
                <a:latin typeface="Century Gothic" panose="020B0502020202020204" pitchFamily="34" charset="0"/>
              </a:rPr>
              <a:t> </a:t>
            </a:r>
            <a:r>
              <a:rPr lang="en-US" sz="800">
                <a:effectLst/>
                <a:latin typeface="Century Gothic" panose="020B0502020202020204" pitchFamily="34" charset="0"/>
              </a:rPr>
              <a:t>Used by permission.</a:t>
            </a:r>
          </a:p>
        </p:txBody>
      </p:sp>
      <p:pic>
        <p:nvPicPr>
          <p:cNvPr id="13" name="Sou Cuidado por Jesus(2)">
            <a:hlinkClick r:id="" action="ppaction://media"/>
            <a:extLst>
              <a:ext uri="{FF2B5EF4-FFF2-40B4-BE49-F238E27FC236}">
                <a16:creationId xmlns:a16="http://schemas.microsoft.com/office/drawing/2014/main" id="{13F58515-89E9-F891-AAA7-9FE29DFE50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1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9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34F8F3-F2BC-4409-5D88-460BD7891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84553091-DD6A-62C8-86B7-77BFBE46C4C9}"/>
              </a:ext>
            </a:extLst>
          </p:cNvPr>
          <p:cNvSpPr txBox="1">
            <a:spLocks/>
          </p:cNvSpPr>
          <p:nvPr/>
        </p:nvSpPr>
        <p:spPr>
          <a:xfrm>
            <a:off x="2574324" y="6408352"/>
            <a:ext cx="9144000" cy="28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(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almofadas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pequenas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)</a:t>
            </a:r>
            <a:endParaRPr lang="en-AU" sz="16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215728F-D103-02B3-418F-AF008E3A96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7892" y="449650"/>
            <a:ext cx="9144000" cy="352486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u="none" strike="noStrike" dirty="0">
                <a:solidFill>
                  <a:srgbClr val="D34C5E"/>
                </a:solidFill>
                <a:latin typeface="Century Gothic" panose="020B0502020202020204" pitchFamily="34" charset="0"/>
              </a:rPr>
              <a:t>Deus </a:t>
            </a:r>
            <a:r>
              <a:rPr lang="en-AU" sz="2400" b="1" u="none" strike="noStrike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comigo</a:t>
            </a:r>
            <a:r>
              <a:rPr lang="en-AU" sz="2400" b="1" u="none" strike="noStrike" dirty="0">
                <a:solidFill>
                  <a:srgbClr val="D34C5E"/>
                </a:solidFill>
                <a:latin typeface="Century Gothic" panose="020B0502020202020204" pitchFamily="34" charset="0"/>
              </a:rPr>
              <a:t> sempre </a:t>
            </a:r>
            <a:r>
              <a:rPr lang="en-AU" sz="2400" b="1" u="none" strike="noStrike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está</a:t>
            </a:r>
            <a:endParaRPr lang="en-AU" sz="10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6CA4F3B-05DF-666A-69C8-A9A6D63D01AC}"/>
              </a:ext>
            </a:extLst>
          </p:cNvPr>
          <p:cNvSpPr txBox="1">
            <a:spLocks/>
          </p:cNvSpPr>
          <p:nvPr/>
        </p:nvSpPr>
        <p:spPr>
          <a:xfrm>
            <a:off x="4381500" y="963986"/>
            <a:ext cx="6204974" cy="53317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28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comigo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sempre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está</a:t>
            </a:r>
            <a:endParaRPr lang="en-US" sz="28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28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acordo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e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brincar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>
              <a:buNone/>
            </a:pPr>
            <a:r>
              <a:rPr lang="en-US" sz="28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comigo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sempre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está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2800" dirty="0" err="1">
                <a:effectLst/>
                <a:latin typeface="Century Gothic" panose="020B0502020202020204" pitchFamily="34" charset="0"/>
              </a:rPr>
              <a:t>Confio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Deus.</a:t>
            </a:r>
          </a:p>
          <a:p>
            <a:pPr algn="l">
              <a:buNone/>
            </a:pPr>
            <a:endParaRPr lang="en-US" sz="10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28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comigo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sempre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está</a:t>
            </a:r>
            <a:endParaRPr lang="en-US" sz="28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28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durmo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ali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está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>
              <a:buNone/>
            </a:pPr>
            <a:r>
              <a:rPr lang="en-US" sz="28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comigo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sempre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está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2800" dirty="0" err="1">
                <a:effectLst/>
                <a:latin typeface="Century Gothic" panose="020B0502020202020204" pitchFamily="34" charset="0"/>
              </a:rPr>
              <a:t>Confio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Deus.</a:t>
            </a:r>
          </a:p>
          <a:p>
            <a:pPr algn="l">
              <a:buNone/>
            </a:pPr>
            <a:endParaRPr lang="en-US" sz="10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Repete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US" sz="2800" dirty="0" err="1">
                <a:latin typeface="Century Gothic" panose="020B0502020202020204" pitchFamily="34" charset="0"/>
              </a:rPr>
              <a:t>Confio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latin typeface="Century Gothic" panose="020B0502020202020204" pitchFamily="34" charset="0"/>
              </a:rPr>
              <a:t>em</a:t>
            </a:r>
            <a:r>
              <a:rPr lang="en-US" sz="2800" dirty="0">
                <a:latin typeface="Century Gothic" panose="020B0502020202020204" pitchFamily="34" charset="0"/>
              </a:rPr>
              <a:t> Deus. </a:t>
            </a:r>
            <a:endParaRPr lang="en-US" sz="2800" dirty="0">
              <a:effectLst/>
              <a:latin typeface="Century Gothic" panose="020B0502020202020204" pitchFamily="34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0A4FB7F-0D17-2DB6-0ECF-C57372F89D5E}"/>
              </a:ext>
            </a:extLst>
          </p:cNvPr>
          <p:cNvSpPr txBox="1">
            <a:spLocks/>
          </p:cNvSpPr>
          <p:nvPr/>
        </p:nvSpPr>
        <p:spPr>
          <a:xfrm>
            <a:off x="2759880" y="6427884"/>
            <a:ext cx="9125413" cy="2653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">
                <a:effectLst/>
                <a:latin typeface="Century Gothic" panose="020B0502020202020204" pitchFamily="34" charset="0"/>
              </a:rPr>
              <a:t>Copyright © 2024 General Conference Corporation® of Seventh-day Adventists</a:t>
            </a:r>
          </a:p>
        </p:txBody>
      </p:sp>
      <p:pic>
        <p:nvPicPr>
          <p:cNvPr id="13" name="Deus Comigo Sempre Está(1)">
            <a:hlinkClick r:id="" action="ppaction://media"/>
            <a:extLst>
              <a:ext uri="{FF2B5EF4-FFF2-40B4-BE49-F238E27FC236}">
                <a16:creationId xmlns:a16="http://schemas.microsoft.com/office/drawing/2014/main" id="{EE49A37C-2309-3FDD-2494-84E7006B50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1588"/>
            <a:ext cx="812800" cy="651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545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6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0DB640-D89F-9496-8D1E-C04269266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7F344BB-5C0F-0C5A-9D51-2A6DCFF41B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84389" y="481916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Deus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vê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-me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6AC2B3E-87DF-F829-12C7-E4FF28BC5B37}"/>
              </a:ext>
            </a:extLst>
          </p:cNvPr>
          <p:cNvSpPr txBox="1">
            <a:spLocks/>
          </p:cNvSpPr>
          <p:nvPr/>
        </p:nvSpPr>
        <p:spPr>
          <a:xfrm>
            <a:off x="2599038" y="6310930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(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binóculos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de 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brincar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)</a:t>
            </a:r>
            <a:endParaRPr lang="en-AU" sz="16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70E8F88-D835-EF71-6AE7-CCDC803A7201}"/>
              </a:ext>
            </a:extLst>
          </p:cNvPr>
          <p:cNvSpPr txBox="1">
            <a:spLocks/>
          </p:cNvSpPr>
          <p:nvPr/>
        </p:nvSpPr>
        <p:spPr>
          <a:xfrm>
            <a:off x="3833391" y="1332087"/>
            <a:ext cx="6675293" cy="45370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vê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-me a </a:t>
            </a:r>
            <a:r>
              <a:rPr lang="en-US" sz="3200" dirty="0" err="1">
                <a:latin typeface="Century Gothic" panose="020B0502020202020204" pitchFamily="34" charset="0"/>
              </a:rPr>
              <a:t>trabalh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vê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-me a </a:t>
            </a:r>
            <a:r>
              <a:rPr lang="en-US" sz="3200" dirty="0" err="1">
                <a:latin typeface="Century Gothic" panose="020B0502020202020204" pitchFamily="34" charset="0"/>
              </a:rPr>
              <a:t>jog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Vê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-me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cantar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esta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canção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 err="1">
                <a:latin typeface="Century Gothic" panose="020B0502020202020204" pitchFamily="34" charset="0"/>
              </a:rPr>
              <a:t>Sozinho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>
              <a:buNone/>
            </a:pPr>
            <a:endParaRPr lang="en-US" sz="10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vê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-me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caminhar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vê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-me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correr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vê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-me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triste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estou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 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feliz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sou.</a:t>
            </a: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14CD4E8-242A-DB2B-7CBA-819FEA049B1C}"/>
              </a:ext>
            </a:extLst>
          </p:cNvPr>
          <p:cNvSpPr txBox="1">
            <a:spLocks/>
          </p:cNvSpPr>
          <p:nvPr/>
        </p:nvSpPr>
        <p:spPr>
          <a:xfrm>
            <a:off x="2759880" y="6427884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en-US" sz="800">
                <a:effectLst/>
                <a:latin typeface="Century Gothic" panose="020B0502020202020204" pitchFamily="34" charset="0"/>
              </a:rPr>
              <a:t>“God Sees me” by Rebecca Edwards-Lesser, © 1962, Review and Herald® Publishing Association. From</a:t>
            </a:r>
            <a:r>
              <a:rPr lang="en-US" sz="800">
                <a:latin typeface="Century Gothic" panose="020B0502020202020204" pitchFamily="34" charset="0"/>
              </a:rPr>
              <a:t> </a:t>
            </a:r>
            <a:r>
              <a:rPr lang="en-US" sz="800">
                <a:effectLst/>
                <a:latin typeface="Century Gothic" panose="020B0502020202020204" pitchFamily="34" charset="0"/>
              </a:rPr>
              <a:t>Little Voices Praise Him, #89. Used by permission.</a:t>
            </a:r>
          </a:p>
        </p:txBody>
      </p:sp>
      <p:pic>
        <p:nvPicPr>
          <p:cNvPr id="13" name="Deus Vê-me">
            <a:hlinkClick r:id="" action="ppaction://media"/>
            <a:extLst>
              <a:ext uri="{FF2B5EF4-FFF2-40B4-BE49-F238E27FC236}">
                <a16:creationId xmlns:a16="http://schemas.microsoft.com/office/drawing/2014/main" id="{111E7421-1EB1-3207-B921-525305DA85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31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90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1018</Words>
  <Application>Microsoft Office PowerPoint</Application>
  <PresentationFormat>Ecrã Panorâmico</PresentationFormat>
  <Paragraphs>199</Paragraphs>
  <Slides>23</Slides>
  <Notes>5</Notes>
  <HiddenSlides>0</HiddenSlides>
  <MMClips>14</MMClips>
  <ScaleCrop>false</ScaleCrop>
  <HeadingPairs>
    <vt:vector size="6" baseType="variant">
      <vt:variant>
        <vt:lpstr>Tipos de letra usados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23</vt:i4>
      </vt:variant>
    </vt:vector>
  </HeadingPairs>
  <TitlesOfParts>
    <vt:vector size="31" baseType="lpstr">
      <vt:lpstr>Aptos</vt:lpstr>
      <vt:lpstr>Aptos Display</vt:lpstr>
      <vt:lpstr>Arial</vt:lpstr>
      <vt:lpstr>Arial Rounded MT Bold</vt:lpstr>
      <vt:lpstr>Century Gothic</vt:lpstr>
      <vt:lpstr>Helvetica</vt:lpstr>
      <vt:lpstr>Times New Roman</vt:lpstr>
      <vt:lpstr>Office Theme</vt:lpstr>
      <vt:lpstr>Apresentação do PowerPoint</vt:lpstr>
      <vt:lpstr>Canção do tic-tac</vt:lpstr>
      <vt:lpstr>Sempre sou Feliz</vt:lpstr>
      <vt:lpstr>Louvai-O, louvai-O</vt:lpstr>
      <vt:lpstr>Louvai-O, louvai-O</vt:lpstr>
      <vt:lpstr>Bolhas</vt:lpstr>
      <vt:lpstr>Sou cuidado por Jesus</vt:lpstr>
      <vt:lpstr>Deus comigo sempre está</vt:lpstr>
      <vt:lpstr>Deus vê-me</vt:lpstr>
      <vt:lpstr>No meu Coração</vt:lpstr>
      <vt:lpstr>Dobro os meus Joelhos</vt:lpstr>
      <vt:lpstr>Dobro os meus Joelhos</vt:lpstr>
      <vt:lpstr>Eu abro a Bíblia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 minha oferta</vt:lpstr>
      <vt:lpstr>A Caixa da Natureza</vt:lpstr>
      <vt:lpstr>Apresentação do PowerPoint</vt:lpstr>
      <vt:lpstr>A Escola Sabatina Chegou Agora ao Fim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Megan Betteridge</dc:creator>
  <cp:lastModifiedBy>Manuela Teles</cp:lastModifiedBy>
  <cp:revision>43</cp:revision>
  <dcterms:created xsi:type="dcterms:W3CDTF">2025-03-02T08:19:28Z</dcterms:created>
  <dcterms:modified xsi:type="dcterms:W3CDTF">2026-06-03T17:30:11Z</dcterms:modified>
</cp:coreProperties>
</file>