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39" r:id="rId6"/>
    <p:sldId id="262" r:id="rId7"/>
    <p:sldId id="263" r:id="rId8"/>
    <p:sldId id="264" r:id="rId9"/>
    <p:sldId id="265" r:id="rId10"/>
    <p:sldId id="266" r:id="rId11"/>
    <p:sldId id="328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338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225FB-F2D2-E946-A8EF-8F5CA5FE1106}" v="22" dt="2026-05-22T10:08:11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/>
    <p:restoredTop sz="94710"/>
  </p:normalViewPr>
  <p:slideViewPr>
    <p:cSldViewPr snapToGrid="0">
      <p:cViewPr varScale="1">
        <p:scale>
          <a:sx n="65" d="100"/>
          <a:sy n="65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178F8-176B-934A-A16D-610BE07E7DB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045A7-36A5-2E4B-AD5B-6EB27EB357C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7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B84FCA-0E56-AB52-4478-FE681C9CC67D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065712-D968-564C-B2E4-965C38F9A4F5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705007-84B6-1FBA-79F6-9940BE62B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44E24D-1A30-63F1-BE55-B8E84BD39950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7C614F9-9942-C9FD-CD59-8AD5295B23D6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AE019C6-2E40-D8F1-4557-96E8A71AE9C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5FCCE9C-18EE-80B2-BE64-31EA44575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A173083-44C3-0066-60A0-6C7F2E253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A33BAEB-F553-1AE9-DB94-2A607B488A82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056F7A-B75C-CDD7-842F-647256A6AC13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B69D017-9E1D-8043-5506-E161406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B6C699F9-9D46-C223-3503-7F77CB799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BC7803C-860A-0A9C-CDFB-24F913D7F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182489E-F085-27B4-BB2F-02B83BB7B590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92DC37-78E1-664C-7B84-A9B16B03F7B5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79C1F2-90D3-47D6-3D7E-F275ACF52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48931D-2142-4FB0-B08F-7E68AD983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826FF662-DC0B-080A-BF98-38BC69A02D87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CDBEFD-7F7B-3BCF-BCD3-2EADAA583070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5889714-9FB0-1445-1E7A-4D3B37417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C45240C-0107-6118-DD84-4917CA3C7DF3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4958C541-0D97-4DCF-D472-C1F551E2E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D54C25DB-53A9-9655-EC9E-9DE96AA69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by in a basket&#10;&#10;Description automatically generated">
            <a:extLst>
              <a:ext uri="{FF2B5EF4-FFF2-40B4-BE49-F238E27FC236}">
                <a16:creationId xmlns:a16="http://schemas.microsoft.com/office/drawing/2014/main" id="{71C0DF28-9DF5-100F-935E-64D6B3CDEA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" t="1244" r="1715" b="1003"/>
          <a:stretch/>
        </p:blipFill>
        <p:spPr>
          <a:xfrm>
            <a:off x="3725542" y="0"/>
            <a:ext cx="4740915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50377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a baby in a nest in a river&#10;&#10;Description automatically generated">
            <a:extLst>
              <a:ext uri="{FF2B5EF4-FFF2-40B4-BE49-F238E27FC236}">
                <a16:creationId xmlns:a16="http://schemas.microsoft.com/office/drawing/2014/main" id="{2774B1CB-CA6E-A721-42D4-43A4592803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" t="1565" r="1200" b="1164"/>
          <a:stretch/>
        </p:blipFill>
        <p:spPr>
          <a:xfrm>
            <a:off x="1204858" y="-38516"/>
            <a:ext cx="9692093" cy="69180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8409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women in white robes&#10;&#10;Description automatically generated">
            <a:extLst>
              <a:ext uri="{FF2B5EF4-FFF2-40B4-BE49-F238E27FC236}">
                <a16:creationId xmlns:a16="http://schemas.microsoft.com/office/drawing/2014/main" id="{E919B07C-6F71-EDAD-56D3-C531829ECE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" t="1516" r="1176" b="1419"/>
          <a:stretch/>
        </p:blipFill>
        <p:spPr>
          <a:xfrm>
            <a:off x="1269865" y="-10315"/>
            <a:ext cx="9652270" cy="68786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2000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with a baby&#10;&#10;Description automatically generated">
            <a:extLst>
              <a:ext uri="{FF2B5EF4-FFF2-40B4-BE49-F238E27FC236}">
                <a16:creationId xmlns:a16="http://schemas.microsoft.com/office/drawing/2014/main" id="{C4DBB667-B115-AFF5-F259-D5A5B83273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" t="2103" r="2483" b="1614"/>
          <a:stretch/>
        </p:blipFill>
        <p:spPr>
          <a:xfrm>
            <a:off x="3681250" y="-69447"/>
            <a:ext cx="4829500" cy="69274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41018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>
            <a:extLst>
              <a:ext uri="{FF2B5EF4-FFF2-40B4-BE49-F238E27FC236}">
                <a16:creationId xmlns:a16="http://schemas.microsoft.com/office/drawing/2014/main" id="{4D4313C2-246F-4516-36D7-A7AEA89ACB0E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9C993615-4554-4A5E-E2DE-759FE9A79C56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A081BD-57CF-36AF-78EC-553C213D9825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DD80797F-6B50-3661-9DA4-274FB7DD7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872DF99-2145-236F-5374-F1B967088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9D15341-6186-29FC-F606-A8C39ADC46D0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1371B8-4A0A-6918-0FDC-76401B527981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8E41CA2-266E-2CED-E41E-23AFB4900A8B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43A966C-F92A-E941-3852-96D6F278E913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F36C5261-1B4E-BBFA-4761-D57CC5CC0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0"/>
            <a:ext cx="812800" cy="8128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1563C86-A1A5-B9E2-6CCC-8805C5C2BDF3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6112499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6A827E1-F999-7ADA-65CB-B9ECF8CAF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A9C4FE3B-59B5-C7E3-2736-DB0D02EF5F30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36DC60-7D40-73DB-ADC0-A2FDC94AB807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62F5930-1F99-AE04-2781-F4AD4B85A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C1E78A-CC03-6E63-9CA9-F1916FA66225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1429F2E4-FED8-5D18-6FB0-D757A609B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88FF864-EC02-28C5-C68E-C1BE2EDAC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7F834D1B-A64A-809E-4369-54F416FCE5AF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5F94559-244B-AE8A-D7FE-B59BAD43A7EA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04197E6-9913-8D38-A03F-B85FEDD1D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45F965-F4E3-5D7B-DADC-7436BA7466C6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08E9ECA7-3034-BA83-DF22-1CCF10A4C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8A1BEF2-6A69-C9EA-56DA-FBC309AA5A55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DD640098-D0E2-17E6-E4E1-1D68FC4FE127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2F2F9E-D4D9-25B1-F591-0814FE25A45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ED4E78D-3485-98C6-173B-C767E6DA2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CC8F910-2F58-376A-4697-34EAF8104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C9D3AE9-1AB8-37CC-8877-2B220CC8DB5A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549DEEA5-6052-B584-45AF-41EF9A7E1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B4A1FC4-1866-4089-3289-56068EAEA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8488F2C-892F-B807-5AE2-0658DF87F69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0822B10-A7B7-4F31-0D1A-5AC3968D4776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/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/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/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/>
            <a:r>
              <a:rPr lang="en-US" sz="3200" dirty="0">
                <a:latin typeface="Century Gothic"/>
              </a:rPr>
              <a:t>Aqui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/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/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025B032-C2CF-9DA5-09CA-F13D1BDD360E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2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008F0A04-8B24-E140-8845-2EC40B3DB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3C4C74-7EDC-BC58-92F4-42B6B75BE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6426F10-6EC4-F244-E6A6-3FD0B258D15D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é amor, Deus é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é amor, Deus é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Servi-O,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é amor, Deus é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Servi-O,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é amor, Deus é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6AF8C4D2-8DE7-FD1E-98D5-41B308C99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7F62F9-773F-B461-C49F-734D0B88B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E4EB91-28F1-465A-C3B7-CFEF946AE0E5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BA6233-F1F3-0323-67CE-9BF787B1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B6C827B-079F-6ED9-C109-C7D8E3942FA7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E8F4856-06D7-12DC-F1D8-78F05C400755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1747FC-BA8F-8B70-0056-87C19CCD3D10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76F0A50D-6853-277B-503C-19D8632F1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3ED765-87E3-6DE1-9275-583A2755F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75DD094-85E8-2964-DAB8-24BF13EDCCD3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E94030B-8842-9A2C-D3E8-D68ECB8948CB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9BFD7E-C6AF-9079-2BDC-1C398A20B85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88516D64-9D9D-73BD-6C90-1CEE4A9E5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27A5F85-99AA-7C8D-6168-0425D0D98339}"/>
              </a:ext>
            </a:extLst>
          </p:cNvPr>
          <p:cNvSpPr txBox="1">
            <a:spLocks/>
          </p:cNvSpPr>
          <p:nvPr/>
        </p:nvSpPr>
        <p:spPr>
          <a:xfrm>
            <a:off x="257432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CD6B4F-9512-4E99-A0FD-C9374045D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1035E9D-CA4F-2715-709F-AA78AA244E5B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6656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550EDD-AD84-5669-CC5F-35EA3655DA6B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469B3F15-6938-2783-E2BF-413DF57AD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C58F3D-619E-E325-9906-5E55FAC46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D7B589-3157-0D3B-C78D-9FAB757B864B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625B9ED-9424-8A6E-4AB5-9FAC36AE05A8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trabalhar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F618288-37D1-E01B-9030-7450786078B6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9" name="Deus Vê-me">
            <a:hlinkClick r:id="" action="ppaction://media"/>
            <a:extLst>
              <a:ext uri="{FF2B5EF4-FFF2-40B4-BE49-F238E27FC236}">
                <a16:creationId xmlns:a16="http://schemas.microsoft.com/office/drawing/2014/main" id="{78406BD8-0D35-FA80-3B29-9BCCCCB6C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1018</Words>
  <Application>Microsoft Office PowerPoint</Application>
  <PresentationFormat>Ecrã Panorâmico</PresentationFormat>
  <Paragraphs>198</Paragraphs>
  <Slides>23</Slides>
  <Notes>4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44</cp:revision>
  <dcterms:created xsi:type="dcterms:W3CDTF">2025-03-02T08:19:28Z</dcterms:created>
  <dcterms:modified xsi:type="dcterms:W3CDTF">2026-06-03T16:47:50Z</dcterms:modified>
</cp:coreProperties>
</file>