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2" r:id="rId6"/>
    <p:sldId id="262" r:id="rId7"/>
    <p:sldId id="263" r:id="rId8"/>
    <p:sldId id="264" r:id="rId9"/>
    <p:sldId id="265" r:id="rId10"/>
    <p:sldId id="266" r:id="rId11"/>
    <p:sldId id="327" r:id="rId12"/>
    <p:sldId id="333" r:id="rId13"/>
    <p:sldId id="321" r:id="rId14"/>
    <p:sldId id="283" r:id="rId15"/>
    <p:sldId id="328" r:id="rId16"/>
    <p:sldId id="329" r:id="rId17"/>
    <p:sldId id="330" r:id="rId18"/>
    <p:sldId id="331" r:id="rId19"/>
    <p:sldId id="274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0F6B9F-02DD-694D-85A9-B786B0BDAB1E}" v="5" dt="2026-05-22T10:05:50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/>
    <p:restoredTop sz="94710"/>
  </p:normalViewPr>
  <p:slideViewPr>
    <p:cSldViewPr snapToGrid="0">
      <p:cViewPr varScale="1">
        <p:scale>
          <a:sx n="65" d="100"/>
          <a:sy n="65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A9EE3-E774-894B-B80A-C9E582E35320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F3B73-C3BB-D748-936C-72C1617890F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3B73-C3BB-D748-936C-72C1617890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3B73-C3BB-D748-936C-72C1617890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3B73-C3BB-D748-936C-72C1617890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F3B73-C3BB-D748-936C-72C1617890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01007F-EF8A-DBB1-98B1-B22B15E1A2EE}"/>
              </a:ext>
            </a:extLst>
          </p:cNvPr>
          <p:cNvSpPr/>
          <p:nvPr/>
        </p:nvSpPr>
        <p:spPr>
          <a:xfrm>
            <a:off x="1041400" y="5880100"/>
            <a:ext cx="10121900" cy="838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EEEC7C-43CD-94E6-3FCE-F3DAD7976E14}"/>
              </a:ext>
            </a:extLst>
          </p:cNvPr>
          <p:cNvSpPr txBox="1"/>
          <p:nvPr/>
        </p:nvSpPr>
        <p:spPr>
          <a:xfrm>
            <a:off x="1651000" y="5994400"/>
            <a:ext cx="9017000" cy="72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234AAA-B5F7-599A-588F-A49778831E17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C14A0E-515F-3B64-7C57-CC4FFE5FD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F0C40B-8588-5ACD-282D-B91EE7A4A1A5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F8CECED-3093-B201-73CA-5845C47C7F7F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F9131-109B-2519-8F01-A6D5D713A58B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F664604F-0BBA-9610-A87B-D7F287BAA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BA6B5B-B2A2-688A-5360-DC1617F47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C79C91-C358-D06E-6398-641DAAA37AD3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58111A-5351-CCCB-0D06-118B998EF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F25A435E-CDAB-2B5A-6591-B29829D6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BA6B5B-B2A2-688A-5360-DC1617F47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C79C91-C358-D06E-6398-641DAAA37AD3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58111A-5351-CCCB-0D06-118B998EF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6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AFBC-34CF-58BC-B9BE-87C047FC8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5D5D106-0F6B-7913-177A-37D75EF27AC4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0FA140-5FCA-578D-7D58-9122385E8906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44F8AE-E559-8CE6-07B5-9B3129ECB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26B6AB-D721-C7D4-395E-759105AF3DD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A3B029DC-02AC-9964-0F0D-3B5817857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bebé, pessoa&#10;&#10;Descrição gerada automaticamente">
            <a:extLst>
              <a:ext uri="{FF2B5EF4-FFF2-40B4-BE49-F238E27FC236}">
                <a16:creationId xmlns:a16="http://schemas.microsoft.com/office/drawing/2014/main" id="{18B9D4FC-A2D7-E712-EDA3-894B3D80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196"/>
            <a:ext cx="12192001" cy="68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FEC8472C-CEA8-CDE3-3639-7720BE480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" t="980" r="855" b="432"/>
          <a:stretch/>
        </p:blipFill>
        <p:spPr>
          <a:xfrm>
            <a:off x="3646968" y="-47076"/>
            <a:ext cx="4835383" cy="69171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2755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99023457-CD06-A07F-DD56-465FD09952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" t="1062" r="705" b="675"/>
          <a:stretch/>
        </p:blipFill>
        <p:spPr>
          <a:xfrm>
            <a:off x="1285967" y="0"/>
            <a:ext cx="9620065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962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two people and two children&#10;&#10;Description automatically generated">
            <a:extLst>
              <a:ext uri="{FF2B5EF4-FFF2-40B4-BE49-F238E27FC236}">
                <a16:creationId xmlns:a16="http://schemas.microsoft.com/office/drawing/2014/main" id="{71C7A884-52F7-5A80-ECCB-7F128E42CF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" t="1062" r="424" b="868"/>
          <a:stretch/>
        </p:blipFill>
        <p:spPr>
          <a:xfrm>
            <a:off x="1283250" y="0"/>
            <a:ext cx="9625499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1844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holding a baby&#10;&#10;Description automatically generated">
            <a:extLst>
              <a:ext uri="{FF2B5EF4-FFF2-40B4-BE49-F238E27FC236}">
                <a16:creationId xmlns:a16="http://schemas.microsoft.com/office/drawing/2014/main" id="{6FF27A57-6C59-4D17-26DA-89431E6D0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" t="1062" r="564" b="868"/>
          <a:stretch/>
        </p:blipFill>
        <p:spPr>
          <a:xfrm>
            <a:off x="3561894" y="0"/>
            <a:ext cx="4846125" cy="68766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3950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DB2E3B64-8A93-8CB4-2D60-B1BC1EEDE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306" y="463031"/>
            <a:ext cx="3436551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14530" y="463031"/>
            <a:ext cx="275380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18045" y="42106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Momento</a:t>
            </a: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7269E65-F508-13C2-22C8-1109222AD5CF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6112499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B70329-E459-853E-0814-E98308BB65D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Canção do Tic-Tac(1)">
            <a:hlinkClick r:id="" action="ppaction://media"/>
            <a:extLst>
              <a:ext uri="{FF2B5EF4-FFF2-40B4-BE49-F238E27FC236}">
                <a16:creationId xmlns:a16="http://schemas.microsoft.com/office/drawing/2014/main" id="{E7F6C53D-DCFD-F062-3981-7BA73E75C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4" y="-60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54438F-5949-4C86-E61F-C37FC6408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8BB3C4-B801-EDF1-AE00-C6F59C2B2717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9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3C2C280E-213B-8316-91EA-594D82773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0108-131C-5A77-A3BD-38FA83ACD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0398B1-F44C-A250-AFB5-37CA70039ED7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C6ED99-253A-5D2E-73C6-B7091480D3F4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32B3996-9535-715C-E055-6000A7FD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F458C1-0722-9429-5530-22BF5228B278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6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B413DE04-2BB4-DBE8-42DC-E86406DE7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D41891-305D-CA55-BEBE-CABBD98C20BB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07BE81-5DF7-76B1-D067-8556E7141EA8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5568DE-6FE4-0174-B429-547731A4EF5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030CD4-1296-8A5E-B7C0-A5440D6F7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7299DAF-6F7C-5FD0-8354-B44D11EDC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4D0C72-FFF7-4E8C-07D2-5A8D6F29D93A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6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5E13465D-7D23-186B-D33E-6BEDBA246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C8158B-5EA9-2949-99AD-B687DD66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654EA-BA84-4F13-88B4-8C98B078B20C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0E572AB-D412-C921-BA71-18051D65F1C5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D70E19-AA95-8C48-8AA3-BE94176183D2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5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3BE37622-57A8-2DB3-CBD3-A7C4725A5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4D1C8D-D255-A78C-F3D6-E1F554EB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CB2CA62-9D56-076F-EF0D-D507DFCDE7E8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5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4976D2E2-8A28-E3C9-C171-4849A460D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4D1C8D-D255-A78C-F3D6-E1F554EB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CB2CA62-9D56-076F-EF0D-D507DFCDE7E8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0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BA9CF6-2C6C-EA2F-EB7D-90CA04639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141516-38A0-E1A5-B4FA-C905B49C4AE5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EBC58F6-20DA-D097-3492-5D28D16608F4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FF8CE8-E870-1BF6-D0F2-E384F92D7362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7" name="Bolhas">
            <a:hlinkClick r:id="" action="ppaction://media"/>
            <a:extLst>
              <a:ext uri="{FF2B5EF4-FFF2-40B4-BE49-F238E27FC236}">
                <a16:creationId xmlns:a16="http://schemas.microsoft.com/office/drawing/2014/main" id="{2A21C838-B5C9-4F3B-533F-A47018FBB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A54882-085F-017A-173C-5F5ED96BF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F2C611F-6180-2F20-A354-EEAD1F406A98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0EA777A-C569-BD6E-D35A-03C2D135BA88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E26173-9BD7-CDD5-BFBE-018F6C6CF127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1EEEA6B0-3CE9-D1F0-49B4-4A5C7842D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977357F-566D-A149-7C60-89C2E115EFDC}"/>
              </a:ext>
            </a:extLst>
          </p:cNvPr>
          <p:cNvSpPr txBox="1">
            <a:spLocks/>
          </p:cNvSpPr>
          <p:nvPr/>
        </p:nvSpPr>
        <p:spPr>
          <a:xfrm>
            <a:off x="257432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3D978B-A655-A9F1-DDB7-587EFFD92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E30ECA-4E83-9C1B-A1C4-7115556A0CA1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6656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DA3943-CBC6-4567-B340-D331144999DC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9518D65D-C114-1299-0FFF-ED9F74EE1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6DB5A-3DAB-5DBB-BDC5-81C50D85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27EE34-4739-CA0D-AFEA-55CCEE3C9894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016139-4678-877F-AAF8-4994892BE914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E374D8-201F-0C81-5C65-EF88FB779AE1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3" name="Deus Vê-me">
            <a:hlinkClick r:id="" action="ppaction://media"/>
            <a:extLst>
              <a:ext uri="{FF2B5EF4-FFF2-40B4-BE49-F238E27FC236}">
                <a16:creationId xmlns:a16="http://schemas.microsoft.com/office/drawing/2014/main" id="{47DA1390-D8A5-21F8-FEE3-607F7A5CD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1018</Words>
  <Application>Microsoft Office PowerPoint</Application>
  <PresentationFormat>Ecrã Panorâmico</PresentationFormat>
  <Paragraphs>197</Paragraphs>
  <Slides>23</Slides>
  <Notes>4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10</cp:revision>
  <dcterms:created xsi:type="dcterms:W3CDTF">2025-03-02T08:19:28Z</dcterms:created>
  <dcterms:modified xsi:type="dcterms:W3CDTF">2026-06-03T16:35:52Z</dcterms:modified>
</cp:coreProperties>
</file>