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BAFFF-D4D2-4E74-8CAA-6146EC2F5E93}" v="18" dt="2024-07-05T09:48:21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21"/>
  </p:normalViewPr>
  <p:slideViewPr>
    <p:cSldViewPr snapToGrid="0">
      <p:cViewPr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eição Teles" userId="9b4626f9-f549-4e5a-acb2-002865762d89" providerId="ADAL" clId="{698BAFFF-D4D2-4E74-8CAA-6146EC2F5E93}"/>
    <pc:docChg chg="undo redo custSel delSld modSld">
      <pc:chgData name="Conceição Teles" userId="9b4626f9-f549-4e5a-acb2-002865762d89" providerId="ADAL" clId="{698BAFFF-D4D2-4E74-8CAA-6146EC2F5E93}" dt="2024-07-05T09:49:57.443" v="106" actId="47"/>
      <pc:docMkLst>
        <pc:docMk/>
      </pc:docMkLst>
      <pc:sldChg chg="modSp mod">
        <pc:chgData name="Conceição Teles" userId="9b4626f9-f549-4e5a-acb2-002865762d89" providerId="ADAL" clId="{698BAFFF-D4D2-4E74-8CAA-6146EC2F5E93}" dt="2024-07-05T08:09:45.613" v="29" actId="20577"/>
        <pc:sldMkLst>
          <pc:docMk/>
          <pc:sldMk cId="455902164" sldId="256"/>
        </pc:sldMkLst>
        <pc:spChg chg="mod">
          <ac:chgData name="Conceição Teles" userId="9b4626f9-f549-4e5a-acb2-002865762d89" providerId="ADAL" clId="{698BAFFF-D4D2-4E74-8CAA-6146EC2F5E93}" dt="2024-07-05T08:09:45.613" v="29" actId="20577"/>
          <ac:spMkLst>
            <pc:docMk/>
            <pc:sldMk cId="455902164" sldId="256"/>
            <ac:spMk id="7" creationId="{DDE27620-5CA0-032E-64ED-2923C3037273}"/>
          </ac:spMkLst>
        </pc:spChg>
      </pc:sldChg>
      <pc:sldChg chg="addSp modSp mod">
        <pc:chgData name="Conceição Teles" userId="9b4626f9-f549-4e5a-acb2-002865762d89" providerId="ADAL" clId="{698BAFFF-D4D2-4E74-8CAA-6146EC2F5E93}" dt="2024-07-05T09:41:04.907" v="36" actId="1076"/>
        <pc:sldMkLst>
          <pc:docMk/>
          <pc:sldMk cId="2435567740" sldId="257"/>
        </pc:sldMkLst>
        <pc:spChg chg="add mod">
          <ac:chgData name="Conceição Teles" userId="9b4626f9-f549-4e5a-acb2-002865762d89" providerId="ADAL" clId="{698BAFFF-D4D2-4E74-8CAA-6146EC2F5E93}" dt="2024-07-05T09:41:04.907" v="36" actId="1076"/>
          <ac:spMkLst>
            <pc:docMk/>
            <pc:sldMk cId="2435567740" sldId="257"/>
            <ac:spMk id="5" creationId="{6EE5BFE3-A0A3-7165-9247-B23967C0D2EB}"/>
          </ac:spMkLst>
        </pc:spChg>
      </pc:sldChg>
      <pc:sldChg chg="del">
        <pc:chgData name="Conceição Teles" userId="9b4626f9-f549-4e5a-acb2-002865762d89" providerId="ADAL" clId="{698BAFFF-D4D2-4E74-8CAA-6146EC2F5E93}" dt="2024-07-05T09:40:55.817" v="34" actId="47"/>
        <pc:sldMkLst>
          <pc:docMk/>
          <pc:sldMk cId="3611298704" sldId="259"/>
        </pc:sldMkLst>
      </pc:sldChg>
      <pc:sldChg chg="addSp modSp del mod">
        <pc:chgData name="Conceição Teles" userId="9b4626f9-f549-4e5a-acb2-002865762d89" providerId="ADAL" clId="{698BAFFF-D4D2-4E74-8CAA-6146EC2F5E93}" dt="2024-07-05T09:40:53.724" v="33" actId="47"/>
        <pc:sldMkLst>
          <pc:docMk/>
          <pc:sldMk cId="855466496" sldId="261"/>
        </pc:sldMkLst>
        <pc:spChg chg="add mod">
          <ac:chgData name="Conceição Teles" userId="9b4626f9-f549-4e5a-acb2-002865762d89" providerId="ADAL" clId="{698BAFFF-D4D2-4E74-8CAA-6146EC2F5E93}" dt="2024-07-05T09:40:45.435" v="32" actId="2085"/>
          <ac:spMkLst>
            <pc:docMk/>
            <pc:sldMk cId="855466496" sldId="261"/>
            <ac:spMk id="5" creationId="{DFE3E13B-6C3B-4DFC-86C2-31B5F342A246}"/>
          </ac:spMkLst>
        </pc:spChg>
      </pc:sldChg>
      <pc:sldChg chg="addSp modSp mod">
        <pc:chgData name="Conceição Teles" userId="9b4626f9-f549-4e5a-acb2-002865762d89" providerId="ADAL" clId="{698BAFFF-D4D2-4E74-8CAA-6146EC2F5E93}" dt="2024-07-05T09:41:19.010" v="39" actId="1076"/>
        <pc:sldMkLst>
          <pc:docMk/>
          <pc:sldMk cId="1602571192" sldId="262"/>
        </pc:sldMkLst>
        <pc:spChg chg="add mod">
          <ac:chgData name="Conceição Teles" userId="9b4626f9-f549-4e5a-acb2-002865762d89" providerId="ADAL" clId="{698BAFFF-D4D2-4E74-8CAA-6146EC2F5E93}" dt="2024-07-05T09:41:19.010" v="39" actId="1076"/>
          <ac:spMkLst>
            <pc:docMk/>
            <pc:sldMk cId="1602571192" sldId="262"/>
            <ac:spMk id="3" creationId="{F70D4CA8-B4AD-651E-007C-8187FCA91F72}"/>
          </ac:spMkLst>
        </pc:spChg>
      </pc:sldChg>
      <pc:sldChg chg="addSp modSp mod">
        <pc:chgData name="Conceição Teles" userId="9b4626f9-f549-4e5a-acb2-002865762d89" providerId="ADAL" clId="{698BAFFF-D4D2-4E74-8CAA-6146EC2F5E93}" dt="2024-07-05T09:41:29.117" v="41" actId="1076"/>
        <pc:sldMkLst>
          <pc:docMk/>
          <pc:sldMk cId="3154050434" sldId="263"/>
        </pc:sldMkLst>
        <pc:spChg chg="add mod">
          <ac:chgData name="Conceição Teles" userId="9b4626f9-f549-4e5a-acb2-002865762d89" providerId="ADAL" clId="{698BAFFF-D4D2-4E74-8CAA-6146EC2F5E93}" dt="2024-07-05T09:41:29.117" v="41" actId="1076"/>
          <ac:spMkLst>
            <pc:docMk/>
            <pc:sldMk cId="3154050434" sldId="263"/>
            <ac:spMk id="5" creationId="{6F677A99-C22C-6B2C-82B7-2A39E8AED3E7}"/>
          </ac:spMkLst>
        </pc:spChg>
      </pc:sldChg>
      <pc:sldChg chg="addSp delSp modSp mod">
        <pc:chgData name="Conceição Teles" userId="9b4626f9-f549-4e5a-acb2-002865762d89" providerId="ADAL" clId="{698BAFFF-D4D2-4E74-8CAA-6146EC2F5E93}" dt="2024-07-05T09:42:48.509" v="53" actId="14100"/>
        <pc:sldMkLst>
          <pc:docMk/>
          <pc:sldMk cId="4146142172" sldId="264"/>
        </pc:sldMkLst>
        <pc:spChg chg="mod">
          <ac:chgData name="Conceição Teles" userId="9b4626f9-f549-4e5a-acb2-002865762d89" providerId="ADAL" clId="{698BAFFF-D4D2-4E74-8CAA-6146EC2F5E93}" dt="2024-07-05T09:42:22.288" v="49" actId="1076"/>
          <ac:spMkLst>
            <pc:docMk/>
            <pc:sldMk cId="4146142172" sldId="264"/>
            <ac:spMk id="3" creationId="{C40F22E0-7C01-52DB-C663-2A0A80EF9C78}"/>
          </ac:spMkLst>
        </pc:spChg>
        <pc:spChg chg="add mod">
          <ac:chgData name="Conceição Teles" userId="9b4626f9-f549-4e5a-acb2-002865762d89" providerId="ADAL" clId="{698BAFFF-D4D2-4E74-8CAA-6146EC2F5E93}" dt="2024-07-05T09:42:48.509" v="53" actId="14100"/>
          <ac:spMkLst>
            <pc:docMk/>
            <pc:sldMk cId="4146142172" sldId="264"/>
            <ac:spMk id="5" creationId="{3A9D9972-955E-1FB7-67DB-A7980A5F487D}"/>
          </ac:spMkLst>
        </pc:spChg>
        <pc:picChg chg="add mod">
          <ac:chgData name="Conceição Teles" userId="9b4626f9-f549-4e5a-acb2-002865762d89" providerId="ADAL" clId="{698BAFFF-D4D2-4E74-8CAA-6146EC2F5E93}" dt="2024-07-05T09:42:27.015" v="50" actId="1076"/>
          <ac:picMkLst>
            <pc:docMk/>
            <pc:sldMk cId="4146142172" sldId="264"/>
            <ac:picMk id="2" creationId="{86874951-7D73-2CA9-1866-F98B528E1E11}"/>
          </ac:picMkLst>
        </pc:picChg>
        <pc:picChg chg="del">
          <ac:chgData name="Conceição Teles" userId="9b4626f9-f549-4e5a-acb2-002865762d89" providerId="ADAL" clId="{698BAFFF-D4D2-4E74-8CAA-6146EC2F5E93}" dt="2024-07-05T09:41:38.481" v="42" actId="478"/>
          <ac:picMkLst>
            <pc:docMk/>
            <pc:sldMk cId="4146142172" sldId="264"/>
            <ac:picMk id="4" creationId="{0AD7F1F5-5AC9-BFEE-18E2-9BA0DA3DB348}"/>
          </ac:picMkLst>
        </pc:picChg>
      </pc:sldChg>
      <pc:sldChg chg="addSp modSp mod">
        <pc:chgData name="Conceição Teles" userId="9b4626f9-f549-4e5a-acb2-002865762d89" providerId="ADAL" clId="{698BAFFF-D4D2-4E74-8CAA-6146EC2F5E93}" dt="2024-07-05T09:43:01.350" v="55" actId="1076"/>
        <pc:sldMkLst>
          <pc:docMk/>
          <pc:sldMk cId="508819340" sldId="265"/>
        </pc:sldMkLst>
        <pc:spChg chg="add mod">
          <ac:chgData name="Conceição Teles" userId="9b4626f9-f549-4e5a-acb2-002865762d89" providerId="ADAL" clId="{698BAFFF-D4D2-4E74-8CAA-6146EC2F5E93}" dt="2024-07-05T09:43:01.350" v="55" actId="1076"/>
          <ac:spMkLst>
            <pc:docMk/>
            <pc:sldMk cId="508819340" sldId="265"/>
            <ac:spMk id="2" creationId="{96D50A88-7049-E8B7-D0E2-5A7500BA666E}"/>
          </ac:spMkLst>
        </pc:spChg>
      </pc:sldChg>
      <pc:sldChg chg="addSp modSp mod">
        <pc:chgData name="Conceição Teles" userId="9b4626f9-f549-4e5a-acb2-002865762d89" providerId="ADAL" clId="{698BAFFF-D4D2-4E74-8CAA-6146EC2F5E93}" dt="2024-07-05T09:43:11.844" v="58" actId="14100"/>
        <pc:sldMkLst>
          <pc:docMk/>
          <pc:sldMk cId="2005294577" sldId="266"/>
        </pc:sldMkLst>
        <pc:spChg chg="add mod">
          <ac:chgData name="Conceição Teles" userId="9b4626f9-f549-4e5a-acb2-002865762d89" providerId="ADAL" clId="{698BAFFF-D4D2-4E74-8CAA-6146EC2F5E93}" dt="2024-07-05T09:43:11.844" v="58" actId="14100"/>
          <ac:spMkLst>
            <pc:docMk/>
            <pc:sldMk cId="2005294577" sldId="266"/>
            <ac:spMk id="3" creationId="{59FE02BA-1E7E-100D-6386-8A98CCAF7016}"/>
          </ac:spMkLst>
        </pc:spChg>
      </pc:sldChg>
      <pc:sldChg chg="addSp modSp mod">
        <pc:chgData name="Conceição Teles" userId="9b4626f9-f549-4e5a-acb2-002865762d89" providerId="ADAL" clId="{698BAFFF-D4D2-4E74-8CAA-6146EC2F5E93}" dt="2024-07-05T09:43:22.406" v="61" actId="14100"/>
        <pc:sldMkLst>
          <pc:docMk/>
          <pc:sldMk cId="802577835" sldId="267"/>
        </pc:sldMkLst>
        <pc:spChg chg="add mod">
          <ac:chgData name="Conceição Teles" userId="9b4626f9-f549-4e5a-acb2-002865762d89" providerId="ADAL" clId="{698BAFFF-D4D2-4E74-8CAA-6146EC2F5E93}" dt="2024-07-05T09:43:22.406" v="61" actId="14100"/>
          <ac:spMkLst>
            <pc:docMk/>
            <pc:sldMk cId="802577835" sldId="267"/>
            <ac:spMk id="5" creationId="{B02C2054-3C9D-CFAC-C87D-8EED6F7B3721}"/>
          </ac:spMkLst>
        </pc:spChg>
      </pc:sldChg>
      <pc:sldChg chg="addSp modSp mod">
        <pc:chgData name="Conceição Teles" userId="9b4626f9-f549-4e5a-acb2-002865762d89" providerId="ADAL" clId="{698BAFFF-D4D2-4E74-8CAA-6146EC2F5E93}" dt="2024-07-05T09:45:11.820" v="69" actId="14100"/>
        <pc:sldMkLst>
          <pc:docMk/>
          <pc:sldMk cId="3564080816" sldId="273"/>
        </pc:sldMkLst>
        <pc:spChg chg="add mod">
          <ac:chgData name="Conceição Teles" userId="9b4626f9-f549-4e5a-acb2-002865762d89" providerId="ADAL" clId="{698BAFFF-D4D2-4E74-8CAA-6146EC2F5E93}" dt="2024-07-05T09:43:40.280" v="62"/>
          <ac:spMkLst>
            <pc:docMk/>
            <pc:sldMk cId="3564080816" sldId="273"/>
            <ac:spMk id="2" creationId="{49E330B4-D02F-0A20-6422-28E8B8326847}"/>
          </ac:spMkLst>
        </pc:spChg>
        <pc:spChg chg="add mod">
          <ac:chgData name="Conceição Teles" userId="9b4626f9-f549-4e5a-acb2-002865762d89" providerId="ADAL" clId="{698BAFFF-D4D2-4E74-8CAA-6146EC2F5E93}" dt="2024-07-05T09:45:11.820" v="69" actId="14100"/>
          <ac:spMkLst>
            <pc:docMk/>
            <pc:sldMk cId="3564080816" sldId="273"/>
            <ac:spMk id="5" creationId="{E04B2410-5533-A2A0-DA43-EF0C1BCB52AA}"/>
          </ac:spMkLst>
        </pc:spChg>
      </pc:sldChg>
      <pc:sldChg chg="addSp delSp modSp mod">
        <pc:chgData name="Conceição Teles" userId="9b4626f9-f549-4e5a-acb2-002865762d89" providerId="ADAL" clId="{698BAFFF-D4D2-4E74-8CAA-6146EC2F5E93}" dt="2024-07-05T09:47:07.088" v="101" actId="14100"/>
        <pc:sldMkLst>
          <pc:docMk/>
          <pc:sldMk cId="1279441439" sldId="276"/>
        </pc:sldMkLst>
        <pc:spChg chg="add mod">
          <ac:chgData name="Conceição Teles" userId="9b4626f9-f549-4e5a-acb2-002865762d89" providerId="ADAL" clId="{698BAFFF-D4D2-4E74-8CAA-6146EC2F5E93}" dt="2024-07-05T09:46:00.309" v="74" actId="2085"/>
          <ac:spMkLst>
            <pc:docMk/>
            <pc:sldMk cId="1279441439" sldId="276"/>
            <ac:spMk id="2" creationId="{42812A4C-5779-CD5E-9FEA-2E190F034C91}"/>
          </ac:spMkLst>
        </pc:spChg>
        <pc:spChg chg="add del mod">
          <ac:chgData name="Conceição Teles" userId="9b4626f9-f549-4e5a-acb2-002865762d89" providerId="ADAL" clId="{698BAFFF-D4D2-4E74-8CAA-6146EC2F5E93}" dt="2024-07-05T09:46:42.218" v="94" actId="478"/>
          <ac:spMkLst>
            <pc:docMk/>
            <pc:sldMk cId="1279441439" sldId="276"/>
            <ac:spMk id="4" creationId="{F15A4E16-E45C-7411-5593-A43FBF6E4650}"/>
          </ac:spMkLst>
        </pc:spChg>
        <pc:spChg chg="add mod">
          <ac:chgData name="Conceição Teles" userId="9b4626f9-f549-4e5a-acb2-002865762d89" providerId="ADAL" clId="{698BAFFF-D4D2-4E74-8CAA-6146EC2F5E93}" dt="2024-07-05T09:47:07.088" v="101" actId="14100"/>
          <ac:spMkLst>
            <pc:docMk/>
            <pc:sldMk cId="1279441439" sldId="276"/>
            <ac:spMk id="5" creationId="{FC02F1FC-5023-5A45-4DF5-9C802DF263A5}"/>
          </ac:spMkLst>
        </pc:spChg>
        <pc:picChg chg="mod">
          <ac:chgData name="Conceição Teles" userId="9b4626f9-f549-4e5a-acb2-002865762d89" providerId="ADAL" clId="{698BAFFF-D4D2-4E74-8CAA-6146EC2F5E93}" dt="2024-07-05T09:45:38.720" v="71" actId="732"/>
          <ac:picMkLst>
            <pc:docMk/>
            <pc:sldMk cId="1279441439" sldId="276"/>
            <ac:picMk id="7170" creationId="{DF2DF415-FA08-4318-0C75-543EBAB8AB1F}"/>
          </ac:picMkLst>
        </pc:picChg>
      </pc:sldChg>
      <pc:sldChg chg="addSp modSp mod">
        <pc:chgData name="Conceição Teles" userId="9b4626f9-f549-4e5a-acb2-002865762d89" providerId="ADAL" clId="{698BAFFF-D4D2-4E74-8CAA-6146EC2F5E93}" dt="2024-07-05T09:48:26.012" v="103" actId="1076"/>
        <pc:sldMkLst>
          <pc:docMk/>
          <pc:sldMk cId="1223839569" sldId="279"/>
        </pc:sldMkLst>
        <pc:spChg chg="add mod">
          <ac:chgData name="Conceição Teles" userId="9b4626f9-f549-4e5a-acb2-002865762d89" providerId="ADAL" clId="{698BAFFF-D4D2-4E74-8CAA-6146EC2F5E93}" dt="2024-07-05T09:48:26.012" v="103" actId="1076"/>
          <ac:spMkLst>
            <pc:docMk/>
            <pc:sldMk cId="1223839569" sldId="279"/>
            <ac:spMk id="5" creationId="{57490E02-AA41-DE58-A3F6-1F3FE0E8A71E}"/>
          </ac:spMkLst>
        </pc:spChg>
      </pc:sldChg>
      <pc:sldChg chg="del">
        <pc:chgData name="Conceição Teles" userId="9b4626f9-f549-4e5a-acb2-002865762d89" providerId="ADAL" clId="{698BAFFF-D4D2-4E74-8CAA-6146EC2F5E93}" dt="2024-07-05T09:49:57.443" v="106" actId="47"/>
        <pc:sldMkLst>
          <pc:docMk/>
          <pc:sldMk cId="2757941782" sldId="280"/>
        </pc:sldMkLst>
      </pc:sldChg>
      <pc:sldChg chg="del">
        <pc:chgData name="Conceição Teles" userId="9b4626f9-f549-4e5a-acb2-002865762d89" providerId="ADAL" clId="{698BAFFF-D4D2-4E74-8CAA-6146EC2F5E93}" dt="2024-07-05T09:49:50.450" v="104" actId="47"/>
        <pc:sldMkLst>
          <pc:docMk/>
          <pc:sldMk cId="3759695766" sldId="281"/>
        </pc:sldMkLst>
      </pc:sldChg>
      <pc:sldChg chg="del">
        <pc:chgData name="Conceição Teles" userId="9b4626f9-f549-4e5a-acb2-002865762d89" providerId="ADAL" clId="{698BAFFF-D4D2-4E74-8CAA-6146EC2F5E93}" dt="2024-07-05T09:49:52.998" v="105" actId="47"/>
        <pc:sldMkLst>
          <pc:docMk/>
          <pc:sldMk cId="4172104706" sldId="28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6D979-FB0B-45AB-BC37-765F9B91FD4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121BDA-FDCC-451E-9558-1731B512EF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err="1"/>
            <a:t>Versículo</a:t>
          </a:r>
          <a:r>
            <a:rPr lang="en-US" sz="2400" dirty="0"/>
            <a:t> </a:t>
          </a:r>
          <a:r>
            <a:rPr lang="en-US" sz="2400" dirty="0" err="1"/>
            <a:t>Chave</a:t>
          </a:r>
          <a:r>
            <a:rPr lang="en-US" sz="2400" dirty="0"/>
            <a:t>: João 13:34</a:t>
          </a:r>
        </a:p>
      </dgm:t>
    </dgm:pt>
    <dgm:pt modelId="{0962680F-B94D-488C-A637-3A1133CF40FB}" type="parTrans" cxnId="{07322B65-64CF-4E41-9E93-0A81A2230D0B}">
      <dgm:prSet/>
      <dgm:spPr/>
      <dgm:t>
        <a:bodyPr/>
        <a:lstStyle/>
        <a:p>
          <a:endParaRPr lang="en-US" sz="2800"/>
        </a:p>
      </dgm:t>
    </dgm:pt>
    <dgm:pt modelId="{14DA579B-1320-44B9-848F-60B901E870A2}" type="sibTrans" cxnId="{07322B65-64CF-4E41-9E93-0A81A2230D0B}">
      <dgm:prSet/>
      <dgm:spPr/>
      <dgm:t>
        <a:bodyPr/>
        <a:lstStyle/>
        <a:p>
          <a:endParaRPr lang="en-US" sz="2800"/>
        </a:p>
      </dgm:t>
    </dgm:pt>
    <dgm:pt modelId="{66C0FA24-029F-416A-BCE5-9A0DCA590A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dirty="0"/>
            <a:t>Dou-vos uma nova ordem: Amai-vos uns aos outros</a:t>
          </a:r>
          <a:endParaRPr lang="en-US" sz="2000" dirty="0"/>
        </a:p>
      </dgm:t>
    </dgm:pt>
    <dgm:pt modelId="{24E8A184-D068-477B-9BDD-AD0F5EE78E4B}" type="parTrans" cxnId="{81C527B6-F809-49AB-9E35-E943474F61B6}">
      <dgm:prSet/>
      <dgm:spPr/>
      <dgm:t>
        <a:bodyPr/>
        <a:lstStyle/>
        <a:p>
          <a:endParaRPr lang="en-US" sz="2800"/>
        </a:p>
      </dgm:t>
    </dgm:pt>
    <dgm:pt modelId="{1D2A4367-6CDD-4829-B3F1-CBA84B977050}" type="sibTrans" cxnId="{81C527B6-F809-49AB-9E35-E943474F61B6}">
      <dgm:prSet/>
      <dgm:spPr/>
      <dgm:t>
        <a:bodyPr/>
        <a:lstStyle/>
        <a:p>
          <a:endParaRPr lang="en-US" sz="2800"/>
        </a:p>
      </dgm:t>
    </dgm:pt>
    <dgm:pt modelId="{38ECCB58-053F-4A43-ADA5-279DAEC2D47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dirty="0"/>
            <a:t>Como eu vos amei, assim também vós deveis amar-vos uns aos outros.</a:t>
          </a:r>
          <a:endParaRPr lang="en-US" sz="2000" dirty="0"/>
        </a:p>
      </dgm:t>
    </dgm:pt>
    <dgm:pt modelId="{7A245F65-1B93-4CE4-9B61-13AFABBC7A11}" type="parTrans" cxnId="{424A7280-768B-438F-B7D6-CEAB6308AD87}">
      <dgm:prSet/>
      <dgm:spPr/>
      <dgm:t>
        <a:bodyPr/>
        <a:lstStyle/>
        <a:p>
          <a:endParaRPr lang="en-US" sz="2800"/>
        </a:p>
      </dgm:t>
    </dgm:pt>
    <dgm:pt modelId="{8CDDC515-FD40-4866-91D9-3610E289F7E4}" type="sibTrans" cxnId="{424A7280-768B-438F-B7D6-CEAB6308AD87}">
      <dgm:prSet/>
      <dgm:spPr/>
      <dgm:t>
        <a:bodyPr/>
        <a:lstStyle/>
        <a:p>
          <a:endParaRPr lang="en-US" sz="2800"/>
        </a:p>
      </dgm:t>
    </dgm:pt>
    <dgm:pt modelId="{A274CBBC-D92D-47C6-A20A-62AE6643EE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000" dirty="0"/>
            <a:t>Nisto todos conhecerão que sois meus discípulos: se vos amardes uns aos outros.”</a:t>
          </a:r>
          <a:endParaRPr lang="en-US" sz="2000" dirty="0"/>
        </a:p>
      </dgm:t>
    </dgm:pt>
    <dgm:pt modelId="{8160034F-85C5-46D4-8CA3-3F8CF6BC2867}" type="parTrans" cxnId="{2CB52557-B274-4EFB-A8D4-FCA65FB9288E}">
      <dgm:prSet/>
      <dgm:spPr/>
      <dgm:t>
        <a:bodyPr/>
        <a:lstStyle/>
        <a:p>
          <a:endParaRPr lang="en-US" sz="2800"/>
        </a:p>
      </dgm:t>
    </dgm:pt>
    <dgm:pt modelId="{80CF7651-DFBD-4FCE-9B67-E2BD7A8C4925}" type="sibTrans" cxnId="{2CB52557-B274-4EFB-A8D4-FCA65FB9288E}">
      <dgm:prSet/>
      <dgm:spPr/>
      <dgm:t>
        <a:bodyPr/>
        <a:lstStyle/>
        <a:p>
          <a:endParaRPr lang="en-US" sz="2800"/>
        </a:p>
      </dgm:t>
    </dgm:pt>
    <dgm:pt modelId="{981ECBC4-9917-4B1D-ACF1-A92D319F7C55}" type="pres">
      <dgm:prSet presAssocID="{7666D979-FB0B-45AB-BC37-765F9B91FD49}" presName="root" presStyleCnt="0">
        <dgm:presLayoutVars>
          <dgm:dir/>
          <dgm:resizeHandles val="exact"/>
        </dgm:presLayoutVars>
      </dgm:prSet>
      <dgm:spPr/>
    </dgm:pt>
    <dgm:pt modelId="{21CA69FA-969A-4B32-98AA-C475481B2FDB}" type="pres">
      <dgm:prSet presAssocID="{84121BDA-FDCC-451E-9558-1731B512EF92}" presName="compNode" presStyleCnt="0"/>
      <dgm:spPr/>
    </dgm:pt>
    <dgm:pt modelId="{48CB0E8E-22B4-4994-80B7-E910EC36D2F1}" type="pres">
      <dgm:prSet presAssocID="{84121BDA-FDCC-451E-9558-1731B512EF92}" presName="iconRect" presStyleLbl="nod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EC1E7B35-E6D1-4569-815D-18367634D9C3}" type="pres">
      <dgm:prSet presAssocID="{84121BDA-FDCC-451E-9558-1731B512EF92}" presName="spaceRect" presStyleCnt="0"/>
      <dgm:spPr/>
    </dgm:pt>
    <dgm:pt modelId="{62CA6282-86B7-4E93-9AD2-FD4478FFFE52}" type="pres">
      <dgm:prSet presAssocID="{84121BDA-FDCC-451E-9558-1731B512EF92}" presName="textRect" presStyleLbl="revTx" presStyleIdx="0" presStyleCnt="4" custScaleX="97570">
        <dgm:presLayoutVars>
          <dgm:chMax val="1"/>
          <dgm:chPref val="1"/>
        </dgm:presLayoutVars>
      </dgm:prSet>
      <dgm:spPr/>
    </dgm:pt>
    <dgm:pt modelId="{34A1C735-9B3F-4C8A-8D5F-0A4E40996908}" type="pres">
      <dgm:prSet presAssocID="{14DA579B-1320-44B9-848F-60B901E870A2}" presName="sibTrans" presStyleCnt="0"/>
      <dgm:spPr/>
    </dgm:pt>
    <dgm:pt modelId="{30CB94A3-483E-4698-9FE3-AB19AFE39184}" type="pres">
      <dgm:prSet presAssocID="{66C0FA24-029F-416A-BCE5-9A0DCA590A79}" presName="compNode" presStyleCnt="0"/>
      <dgm:spPr/>
    </dgm:pt>
    <dgm:pt modelId="{9FA9C192-6B06-43D7-9B8E-61A9F87A9C9D}" type="pres">
      <dgm:prSet presAssocID="{66C0FA24-029F-416A-BCE5-9A0DCA590A79}" presName="iconRect" presStyleLbl="node1" presStyleIdx="1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942D7F8E-F8E6-4C28-A03A-168E32C586D2}" type="pres">
      <dgm:prSet presAssocID="{66C0FA24-029F-416A-BCE5-9A0DCA590A79}" presName="spaceRect" presStyleCnt="0"/>
      <dgm:spPr/>
    </dgm:pt>
    <dgm:pt modelId="{235872AC-30AD-460C-A301-D506EAA7D4EC}" type="pres">
      <dgm:prSet presAssocID="{66C0FA24-029F-416A-BCE5-9A0DCA590A79}" presName="textRect" presStyleLbl="revTx" presStyleIdx="1" presStyleCnt="4" custScaleX="121120">
        <dgm:presLayoutVars>
          <dgm:chMax val="1"/>
          <dgm:chPref val="1"/>
        </dgm:presLayoutVars>
      </dgm:prSet>
      <dgm:spPr/>
    </dgm:pt>
    <dgm:pt modelId="{803D121F-A9DF-4EE4-85F2-CE711976D0FA}" type="pres">
      <dgm:prSet presAssocID="{1D2A4367-6CDD-4829-B3F1-CBA84B977050}" presName="sibTrans" presStyleCnt="0"/>
      <dgm:spPr/>
    </dgm:pt>
    <dgm:pt modelId="{0E07FA51-0DFA-4DA9-AC40-3C2553590173}" type="pres">
      <dgm:prSet presAssocID="{38ECCB58-053F-4A43-ADA5-279DAEC2D479}" presName="compNode" presStyleCnt="0"/>
      <dgm:spPr/>
    </dgm:pt>
    <dgm:pt modelId="{94216FFF-9619-4E49-809D-37F43D0ED72E}" type="pres">
      <dgm:prSet presAssocID="{38ECCB58-053F-4A43-ADA5-279DAEC2D479}" presName="iconRect" presStyleLbl="node1" presStyleIdx="2" presStyleCnt="4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CD8905DE-744F-4939-81F5-1D22494531FF}" type="pres">
      <dgm:prSet presAssocID="{38ECCB58-053F-4A43-ADA5-279DAEC2D479}" presName="spaceRect" presStyleCnt="0"/>
      <dgm:spPr/>
    </dgm:pt>
    <dgm:pt modelId="{276B3582-1D4F-4C86-9817-47BCBFAA621A}" type="pres">
      <dgm:prSet presAssocID="{38ECCB58-053F-4A43-ADA5-279DAEC2D479}" presName="textRect" presStyleLbl="revTx" presStyleIdx="2" presStyleCnt="4" custScaleX="149344" custScaleY="119842">
        <dgm:presLayoutVars>
          <dgm:chMax val="1"/>
          <dgm:chPref val="1"/>
        </dgm:presLayoutVars>
      </dgm:prSet>
      <dgm:spPr/>
    </dgm:pt>
    <dgm:pt modelId="{171CE93D-639A-4328-A0B0-4A21BB8AE360}" type="pres">
      <dgm:prSet presAssocID="{8CDDC515-FD40-4866-91D9-3610E289F7E4}" presName="sibTrans" presStyleCnt="0"/>
      <dgm:spPr/>
    </dgm:pt>
    <dgm:pt modelId="{7401EEB4-3590-4656-A4C0-1DF6D3FF3A39}" type="pres">
      <dgm:prSet presAssocID="{A274CBBC-D92D-47C6-A20A-62AE6643EE4C}" presName="compNode" presStyleCnt="0"/>
      <dgm:spPr/>
    </dgm:pt>
    <dgm:pt modelId="{2F316A9B-C9AE-4350-81C9-9C22E6356E3E}" type="pres">
      <dgm:prSet presAssocID="{A274CBBC-D92D-47C6-A20A-62AE6643EE4C}" presName="iconRect" presStyleLbl="node1" presStyleIdx="3" presStyleCnt="4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616C66F5-6EC3-4E7E-A1BC-21ABDFDE9414}" type="pres">
      <dgm:prSet presAssocID="{A274CBBC-D92D-47C6-A20A-62AE6643EE4C}" presName="spaceRect" presStyleCnt="0"/>
      <dgm:spPr/>
    </dgm:pt>
    <dgm:pt modelId="{62FB025A-15E7-4354-98F2-F99386863654}" type="pres">
      <dgm:prSet presAssocID="{A274CBBC-D92D-47C6-A20A-62AE6643EE4C}" presName="textRect" presStyleLbl="revTx" presStyleIdx="3" presStyleCnt="4" custScaleX="100741">
        <dgm:presLayoutVars>
          <dgm:chMax val="1"/>
          <dgm:chPref val="1"/>
        </dgm:presLayoutVars>
      </dgm:prSet>
      <dgm:spPr/>
    </dgm:pt>
  </dgm:ptLst>
  <dgm:cxnLst>
    <dgm:cxn modelId="{1722B711-E84C-4C2F-ACE1-3628897C6C9B}" type="presOf" srcId="{38ECCB58-053F-4A43-ADA5-279DAEC2D479}" destId="{276B3582-1D4F-4C86-9817-47BCBFAA621A}" srcOrd="0" destOrd="0" presId="urn:microsoft.com/office/officeart/2018/2/layout/IconLabelList"/>
    <dgm:cxn modelId="{C1B84229-5C98-4322-8E68-ED6677CF56F5}" type="presOf" srcId="{A274CBBC-D92D-47C6-A20A-62AE6643EE4C}" destId="{62FB025A-15E7-4354-98F2-F99386863654}" srcOrd="0" destOrd="0" presId="urn:microsoft.com/office/officeart/2018/2/layout/IconLabelList"/>
    <dgm:cxn modelId="{BBE59C31-AF32-4E34-8D96-7F23B508DDA0}" type="presOf" srcId="{7666D979-FB0B-45AB-BC37-765F9B91FD49}" destId="{981ECBC4-9917-4B1D-ACF1-A92D319F7C55}" srcOrd="0" destOrd="0" presId="urn:microsoft.com/office/officeart/2018/2/layout/IconLabelList"/>
    <dgm:cxn modelId="{07322B65-64CF-4E41-9E93-0A81A2230D0B}" srcId="{7666D979-FB0B-45AB-BC37-765F9B91FD49}" destId="{84121BDA-FDCC-451E-9558-1731B512EF92}" srcOrd="0" destOrd="0" parTransId="{0962680F-B94D-488C-A637-3A1133CF40FB}" sibTransId="{14DA579B-1320-44B9-848F-60B901E870A2}"/>
    <dgm:cxn modelId="{2CB52557-B274-4EFB-A8D4-FCA65FB9288E}" srcId="{7666D979-FB0B-45AB-BC37-765F9B91FD49}" destId="{A274CBBC-D92D-47C6-A20A-62AE6643EE4C}" srcOrd="3" destOrd="0" parTransId="{8160034F-85C5-46D4-8CA3-3F8CF6BC2867}" sibTransId="{80CF7651-DFBD-4FCE-9B67-E2BD7A8C4925}"/>
    <dgm:cxn modelId="{424A7280-768B-438F-B7D6-CEAB6308AD87}" srcId="{7666D979-FB0B-45AB-BC37-765F9B91FD49}" destId="{38ECCB58-053F-4A43-ADA5-279DAEC2D479}" srcOrd="2" destOrd="0" parTransId="{7A245F65-1B93-4CE4-9B61-13AFABBC7A11}" sibTransId="{8CDDC515-FD40-4866-91D9-3610E289F7E4}"/>
    <dgm:cxn modelId="{81C527B6-F809-49AB-9E35-E943474F61B6}" srcId="{7666D979-FB0B-45AB-BC37-765F9B91FD49}" destId="{66C0FA24-029F-416A-BCE5-9A0DCA590A79}" srcOrd="1" destOrd="0" parTransId="{24E8A184-D068-477B-9BDD-AD0F5EE78E4B}" sibTransId="{1D2A4367-6CDD-4829-B3F1-CBA84B977050}"/>
    <dgm:cxn modelId="{1097D4C8-65C3-44B3-B6A2-BECEA9A84347}" type="presOf" srcId="{66C0FA24-029F-416A-BCE5-9A0DCA590A79}" destId="{235872AC-30AD-460C-A301-D506EAA7D4EC}" srcOrd="0" destOrd="0" presId="urn:microsoft.com/office/officeart/2018/2/layout/IconLabelList"/>
    <dgm:cxn modelId="{E41E74F3-94D0-4F0B-8624-8FA0498D9FBB}" type="presOf" srcId="{84121BDA-FDCC-451E-9558-1731B512EF92}" destId="{62CA6282-86B7-4E93-9AD2-FD4478FFFE52}" srcOrd="0" destOrd="0" presId="urn:microsoft.com/office/officeart/2018/2/layout/IconLabelList"/>
    <dgm:cxn modelId="{A1EE6D9D-94B8-4F62-915D-A72715BC88F4}" type="presParOf" srcId="{981ECBC4-9917-4B1D-ACF1-A92D319F7C55}" destId="{21CA69FA-969A-4B32-98AA-C475481B2FDB}" srcOrd="0" destOrd="0" presId="urn:microsoft.com/office/officeart/2018/2/layout/IconLabelList"/>
    <dgm:cxn modelId="{3F060481-3F6F-466C-8037-54E0C1CC195D}" type="presParOf" srcId="{21CA69FA-969A-4B32-98AA-C475481B2FDB}" destId="{48CB0E8E-22B4-4994-80B7-E910EC36D2F1}" srcOrd="0" destOrd="0" presId="urn:microsoft.com/office/officeart/2018/2/layout/IconLabelList"/>
    <dgm:cxn modelId="{6BE92D16-00DF-4F6F-B533-7D6A5FB98CBA}" type="presParOf" srcId="{21CA69FA-969A-4B32-98AA-C475481B2FDB}" destId="{EC1E7B35-E6D1-4569-815D-18367634D9C3}" srcOrd="1" destOrd="0" presId="urn:microsoft.com/office/officeart/2018/2/layout/IconLabelList"/>
    <dgm:cxn modelId="{FED7CD7F-21D0-44C8-87E4-B7118982D9B0}" type="presParOf" srcId="{21CA69FA-969A-4B32-98AA-C475481B2FDB}" destId="{62CA6282-86B7-4E93-9AD2-FD4478FFFE52}" srcOrd="2" destOrd="0" presId="urn:microsoft.com/office/officeart/2018/2/layout/IconLabelList"/>
    <dgm:cxn modelId="{054AF6B1-A7FC-4014-9B84-72981A8EEADA}" type="presParOf" srcId="{981ECBC4-9917-4B1D-ACF1-A92D319F7C55}" destId="{34A1C735-9B3F-4C8A-8D5F-0A4E40996908}" srcOrd="1" destOrd="0" presId="urn:microsoft.com/office/officeart/2018/2/layout/IconLabelList"/>
    <dgm:cxn modelId="{86985006-48D0-4408-A2DE-86E710314BD3}" type="presParOf" srcId="{981ECBC4-9917-4B1D-ACF1-A92D319F7C55}" destId="{30CB94A3-483E-4698-9FE3-AB19AFE39184}" srcOrd="2" destOrd="0" presId="urn:microsoft.com/office/officeart/2018/2/layout/IconLabelList"/>
    <dgm:cxn modelId="{277107C3-29E1-4EAB-BDEE-790CBAAA827F}" type="presParOf" srcId="{30CB94A3-483E-4698-9FE3-AB19AFE39184}" destId="{9FA9C192-6B06-43D7-9B8E-61A9F87A9C9D}" srcOrd="0" destOrd="0" presId="urn:microsoft.com/office/officeart/2018/2/layout/IconLabelList"/>
    <dgm:cxn modelId="{06E03D07-1B27-457A-9D11-2493873E6AD5}" type="presParOf" srcId="{30CB94A3-483E-4698-9FE3-AB19AFE39184}" destId="{942D7F8E-F8E6-4C28-A03A-168E32C586D2}" srcOrd="1" destOrd="0" presId="urn:microsoft.com/office/officeart/2018/2/layout/IconLabelList"/>
    <dgm:cxn modelId="{545D9FFD-CD63-485D-9D8A-AE07F3417BDF}" type="presParOf" srcId="{30CB94A3-483E-4698-9FE3-AB19AFE39184}" destId="{235872AC-30AD-460C-A301-D506EAA7D4EC}" srcOrd="2" destOrd="0" presId="urn:microsoft.com/office/officeart/2018/2/layout/IconLabelList"/>
    <dgm:cxn modelId="{B21C8263-51F7-4753-9369-E357C8985A43}" type="presParOf" srcId="{981ECBC4-9917-4B1D-ACF1-A92D319F7C55}" destId="{803D121F-A9DF-4EE4-85F2-CE711976D0FA}" srcOrd="3" destOrd="0" presId="urn:microsoft.com/office/officeart/2018/2/layout/IconLabelList"/>
    <dgm:cxn modelId="{DF6DC0A9-A71B-436C-A76E-1CAA1C9BD5F4}" type="presParOf" srcId="{981ECBC4-9917-4B1D-ACF1-A92D319F7C55}" destId="{0E07FA51-0DFA-4DA9-AC40-3C2553590173}" srcOrd="4" destOrd="0" presId="urn:microsoft.com/office/officeart/2018/2/layout/IconLabelList"/>
    <dgm:cxn modelId="{78B59622-9F0E-4CA7-8793-4B013573E999}" type="presParOf" srcId="{0E07FA51-0DFA-4DA9-AC40-3C2553590173}" destId="{94216FFF-9619-4E49-809D-37F43D0ED72E}" srcOrd="0" destOrd="0" presId="urn:microsoft.com/office/officeart/2018/2/layout/IconLabelList"/>
    <dgm:cxn modelId="{DF2144F8-EAE7-4B43-B8E7-AC4FA86121FC}" type="presParOf" srcId="{0E07FA51-0DFA-4DA9-AC40-3C2553590173}" destId="{CD8905DE-744F-4939-81F5-1D22494531FF}" srcOrd="1" destOrd="0" presId="urn:microsoft.com/office/officeart/2018/2/layout/IconLabelList"/>
    <dgm:cxn modelId="{0DE3477B-EE50-4C13-95E4-D9842992F4D5}" type="presParOf" srcId="{0E07FA51-0DFA-4DA9-AC40-3C2553590173}" destId="{276B3582-1D4F-4C86-9817-47BCBFAA621A}" srcOrd="2" destOrd="0" presId="urn:microsoft.com/office/officeart/2018/2/layout/IconLabelList"/>
    <dgm:cxn modelId="{5A7700BF-9505-4659-980B-BC77BD7EBD8A}" type="presParOf" srcId="{981ECBC4-9917-4B1D-ACF1-A92D319F7C55}" destId="{171CE93D-639A-4328-A0B0-4A21BB8AE360}" srcOrd="5" destOrd="0" presId="urn:microsoft.com/office/officeart/2018/2/layout/IconLabelList"/>
    <dgm:cxn modelId="{35EC6BB2-C932-4590-9CC7-ED6E2B990454}" type="presParOf" srcId="{981ECBC4-9917-4B1D-ACF1-A92D319F7C55}" destId="{7401EEB4-3590-4656-A4C0-1DF6D3FF3A39}" srcOrd="6" destOrd="0" presId="urn:microsoft.com/office/officeart/2018/2/layout/IconLabelList"/>
    <dgm:cxn modelId="{A750D409-C2D0-4C58-A3BE-A1B550ADA0EE}" type="presParOf" srcId="{7401EEB4-3590-4656-A4C0-1DF6D3FF3A39}" destId="{2F316A9B-C9AE-4350-81C9-9C22E6356E3E}" srcOrd="0" destOrd="0" presId="urn:microsoft.com/office/officeart/2018/2/layout/IconLabelList"/>
    <dgm:cxn modelId="{34F7198F-DCA0-4F4C-A004-DA65B923260A}" type="presParOf" srcId="{7401EEB4-3590-4656-A4C0-1DF6D3FF3A39}" destId="{616C66F5-6EC3-4E7E-A1BC-21ABDFDE9414}" srcOrd="1" destOrd="0" presId="urn:microsoft.com/office/officeart/2018/2/layout/IconLabelList"/>
    <dgm:cxn modelId="{B82DCE9F-1FAB-4852-8DF3-B5C6967B211E}" type="presParOf" srcId="{7401EEB4-3590-4656-A4C0-1DF6D3FF3A39}" destId="{62FB025A-15E7-4354-98F2-F9938686365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F53EE9-3D00-466C-A8CF-DA6E82A5242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4CFC10-5C23-4242-A4A4-6B69AFBD2B3A}">
      <dgm:prSet custT="1"/>
      <dgm:spPr/>
      <dgm:t>
        <a:bodyPr/>
        <a:lstStyle/>
        <a:p>
          <a:r>
            <a:rPr lang="pt-PT" sz="2400" dirty="0"/>
            <a:t>Dou-vos uma nova regra. (abrir o livro)</a:t>
          </a:r>
          <a:endParaRPr lang="en-US" sz="2400" dirty="0"/>
        </a:p>
      </dgm:t>
    </dgm:pt>
    <dgm:pt modelId="{D5DBA240-7CE8-4B3B-B2C7-7734691A5FB3}" type="parTrans" cxnId="{FD6E1790-B6B5-4489-8E98-55B4CDEE9427}">
      <dgm:prSet/>
      <dgm:spPr/>
      <dgm:t>
        <a:bodyPr/>
        <a:lstStyle/>
        <a:p>
          <a:endParaRPr lang="en-US" sz="2000"/>
        </a:p>
      </dgm:t>
    </dgm:pt>
    <dgm:pt modelId="{2952438D-29A8-4CD0-B03C-4DEB3D86AF29}" type="sibTrans" cxnId="{FD6E1790-B6B5-4489-8E98-55B4CDEE9427}">
      <dgm:prSet/>
      <dgm:spPr/>
      <dgm:t>
        <a:bodyPr/>
        <a:lstStyle/>
        <a:p>
          <a:endParaRPr lang="en-US" sz="2000"/>
        </a:p>
      </dgm:t>
    </dgm:pt>
    <dgm:pt modelId="{A51555DE-104C-4BF6-881A-637D4D7EC158}">
      <dgm:prSet custT="1"/>
      <dgm:spPr/>
      <dgm:t>
        <a:bodyPr/>
        <a:lstStyle/>
        <a:p>
          <a:r>
            <a:rPr lang="pt-PT" sz="2400" dirty="0"/>
            <a:t>Amai-vos uns aos outros. (forma de coração)</a:t>
          </a:r>
          <a:endParaRPr lang="en-US" sz="2400" dirty="0"/>
        </a:p>
      </dgm:t>
    </dgm:pt>
    <dgm:pt modelId="{8517A0B1-524E-4A6B-85D7-39F912E61FE4}" type="parTrans" cxnId="{EE5FE7E5-FCB7-4FE0-A94B-768505C1513C}">
      <dgm:prSet/>
      <dgm:spPr/>
      <dgm:t>
        <a:bodyPr/>
        <a:lstStyle/>
        <a:p>
          <a:endParaRPr lang="en-US" sz="2000"/>
        </a:p>
      </dgm:t>
    </dgm:pt>
    <dgm:pt modelId="{33AF9339-CDA4-4409-9952-80DC826E504B}" type="sibTrans" cxnId="{EE5FE7E5-FCB7-4FE0-A94B-768505C1513C}">
      <dgm:prSet/>
      <dgm:spPr/>
      <dgm:t>
        <a:bodyPr/>
        <a:lstStyle/>
        <a:p>
          <a:endParaRPr lang="en-US" sz="2000"/>
        </a:p>
      </dgm:t>
    </dgm:pt>
    <dgm:pt modelId="{2681ABB2-1E71-4550-AC63-EFDCF1634E83}">
      <dgm:prSet custT="1"/>
      <dgm:spPr/>
      <dgm:t>
        <a:bodyPr/>
        <a:lstStyle/>
        <a:p>
          <a:r>
            <a:rPr lang="pt-PT" sz="2400" dirty="0"/>
            <a:t>Deveis amar-vos uns aos outros (apontar)</a:t>
          </a:r>
          <a:endParaRPr lang="en-US" sz="2400" dirty="0"/>
        </a:p>
      </dgm:t>
    </dgm:pt>
    <dgm:pt modelId="{F9A851D7-A290-4E07-9032-DAA382AFF41F}" type="parTrans" cxnId="{3DF90244-3A93-40F4-85A2-D91FC3D46700}">
      <dgm:prSet/>
      <dgm:spPr/>
      <dgm:t>
        <a:bodyPr/>
        <a:lstStyle/>
        <a:p>
          <a:endParaRPr lang="en-US" sz="2000"/>
        </a:p>
      </dgm:t>
    </dgm:pt>
    <dgm:pt modelId="{D2D550A4-24D8-4CFA-A65E-1B4FC2D1EC93}" type="sibTrans" cxnId="{3DF90244-3A93-40F4-85A2-D91FC3D46700}">
      <dgm:prSet/>
      <dgm:spPr/>
      <dgm:t>
        <a:bodyPr/>
        <a:lstStyle/>
        <a:p>
          <a:endParaRPr lang="en-US" sz="2000"/>
        </a:p>
      </dgm:t>
    </dgm:pt>
    <dgm:pt modelId="{7BFADDEE-28D1-4F5E-A92E-BE753DD6C3DA}">
      <dgm:prSet custT="1"/>
      <dgm:spPr/>
      <dgm:t>
        <a:bodyPr/>
        <a:lstStyle/>
        <a:p>
          <a:r>
            <a:rPr lang="pt-PT" sz="2400" dirty="0"/>
            <a:t>como eu vos amei a vós. (apontar para dentro)</a:t>
          </a:r>
          <a:endParaRPr lang="en-US" sz="2400" dirty="0"/>
        </a:p>
      </dgm:t>
    </dgm:pt>
    <dgm:pt modelId="{AA483A7F-8196-4CA7-8786-5C1E7E4C1FBD}" type="parTrans" cxnId="{DC6EC315-6ED5-4F3E-993B-3491020B1F9A}">
      <dgm:prSet/>
      <dgm:spPr/>
      <dgm:t>
        <a:bodyPr/>
        <a:lstStyle/>
        <a:p>
          <a:endParaRPr lang="en-US" sz="2000"/>
        </a:p>
      </dgm:t>
    </dgm:pt>
    <dgm:pt modelId="{AFFAEC44-D808-4A78-8080-D639930EA214}" type="sibTrans" cxnId="{DC6EC315-6ED5-4F3E-993B-3491020B1F9A}">
      <dgm:prSet/>
      <dgm:spPr/>
      <dgm:t>
        <a:bodyPr/>
        <a:lstStyle/>
        <a:p>
          <a:endParaRPr lang="en-US" sz="2000"/>
        </a:p>
      </dgm:t>
    </dgm:pt>
    <dgm:pt modelId="{1A9B621E-A43A-45E7-8897-F8102D83F794}">
      <dgm:prSet custT="1"/>
      <dgm:spPr/>
      <dgm:t>
        <a:bodyPr/>
        <a:lstStyle/>
        <a:p>
          <a:r>
            <a:rPr lang="pt-PT" sz="2400" dirty="0"/>
            <a:t>Assim, todos (círculo grande)</a:t>
          </a:r>
          <a:endParaRPr lang="en-US" sz="2400" dirty="0"/>
        </a:p>
      </dgm:t>
    </dgm:pt>
    <dgm:pt modelId="{C11B9B25-586E-4579-A5C1-89B118FD2B6F}" type="parTrans" cxnId="{408A658D-51EF-42B4-A627-3FD733C63491}">
      <dgm:prSet/>
      <dgm:spPr/>
      <dgm:t>
        <a:bodyPr/>
        <a:lstStyle/>
        <a:p>
          <a:endParaRPr lang="en-US" sz="2000"/>
        </a:p>
      </dgm:t>
    </dgm:pt>
    <dgm:pt modelId="{BF58D629-564E-4341-9C29-1524006A1340}" type="sibTrans" cxnId="{408A658D-51EF-42B4-A627-3FD733C63491}">
      <dgm:prSet/>
      <dgm:spPr/>
      <dgm:t>
        <a:bodyPr/>
        <a:lstStyle/>
        <a:p>
          <a:endParaRPr lang="en-US" sz="2000"/>
        </a:p>
      </dgm:t>
    </dgm:pt>
    <dgm:pt modelId="{B03A9251-8B45-4E25-849B-7601DE871A5F}">
      <dgm:prSet custT="1"/>
      <dgm:spPr/>
      <dgm:t>
        <a:bodyPr/>
        <a:lstStyle/>
        <a:p>
          <a:r>
            <a:rPr lang="pt-PT" sz="2400" dirty="0"/>
            <a:t>saberão que sois meus discípulos. (aponta para a cabeça)</a:t>
          </a:r>
          <a:endParaRPr lang="en-US" sz="2400" dirty="0"/>
        </a:p>
      </dgm:t>
    </dgm:pt>
    <dgm:pt modelId="{20A7EF08-55AE-4ED5-995F-40035B638126}" type="parTrans" cxnId="{A5173D6F-3A95-4262-8C99-23D289E1E242}">
      <dgm:prSet/>
      <dgm:spPr/>
      <dgm:t>
        <a:bodyPr/>
        <a:lstStyle/>
        <a:p>
          <a:endParaRPr lang="en-US" sz="2000"/>
        </a:p>
      </dgm:t>
    </dgm:pt>
    <dgm:pt modelId="{426A45E9-B097-44F2-BF1F-6D46C87AF0D4}" type="sibTrans" cxnId="{A5173D6F-3A95-4262-8C99-23D289E1E242}">
      <dgm:prSet/>
      <dgm:spPr/>
      <dgm:t>
        <a:bodyPr/>
        <a:lstStyle/>
        <a:p>
          <a:endParaRPr lang="en-US" sz="2000"/>
        </a:p>
      </dgm:t>
    </dgm:pt>
    <dgm:pt modelId="{BAA89A9A-29A5-425F-9B6C-98BC67792EF9}">
      <dgm:prSet custT="1"/>
      <dgm:spPr/>
      <dgm:t>
        <a:bodyPr/>
        <a:lstStyle/>
        <a:p>
          <a:r>
            <a:rPr lang="pt-PT" sz="2400" dirty="0"/>
            <a:t>Saberão se vos amardes realmente uns aos outros". (dá cá mais cinco)</a:t>
          </a:r>
          <a:endParaRPr lang="en-US" sz="2400" dirty="0"/>
        </a:p>
      </dgm:t>
    </dgm:pt>
    <dgm:pt modelId="{EF04E07D-B081-4AD5-8F54-775CC9946C84}" type="parTrans" cxnId="{058C7A42-996A-4427-A13A-F0732D332576}">
      <dgm:prSet/>
      <dgm:spPr/>
      <dgm:t>
        <a:bodyPr/>
        <a:lstStyle/>
        <a:p>
          <a:endParaRPr lang="en-US" sz="2000"/>
        </a:p>
      </dgm:t>
    </dgm:pt>
    <dgm:pt modelId="{209A7265-5E79-4F53-A9B6-EFBF63BF3D28}" type="sibTrans" cxnId="{058C7A42-996A-4427-A13A-F0732D332576}">
      <dgm:prSet/>
      <dgm:spPr/>
      <dgm:t>
        <a:bodyPr/>
        <a:lstStyle/>
        <a:p>
          <a:endParaRPr lang="en-US" sz="2000"/>
        </a:p>
      </dgm:t>
    </dgm:pt>
    <dgm:pt modelId="{6122529D-742F-45CF-9790-4D94962E3134}">
      <dgm:prSet custT="1"/>
      <dgm:spPr/>
      <dgm:t>
        <a:bodyPr/>
        <a:lstStyle/>
        <a:p>
          <a:r>
            <a:rPr lang="pt-PT" sz="2400" dirty="0"/>
            <a:t>João 13:34 e 35</a:t>
          </a:r>
          <a:endParaRPr lang="en-US" sz="2400" dirty="0"/>
        </a:p>
      </dgm:t>
    </dgm:pt>
    <dgm:pt modelId="{F7D56358-D250-40D2-8F6A-8E76201B3B20}" type="parTrans" cxnId="{D2B815ED-9D4B-4E42-B11D-21483A7BF57E}">
      <dgm:prSet/>
      <dgm:spPr/>
      <dgm:t>
        <a:bodyPr/>
        <a:lstStyle/>
        <a:p>
          <a:endParaRPr lang="en-US" sz="2000"/>
        </a:p>
      </dgm:t>
    </dgm:pt>
    <dgm:pt modelId="{E8F7D5DA-706F-4A09-A9A4-282BDDC815A1}" type="sibTrans" cxnId="{D2B815ED-9D4B-4E42-B11D-21483A7BF57E}">
      <dgm:prSet/>
      <dgm:spPr/>
      <dgm:t>
        <a:bodyPr/>
        <a:lstStyle/>
        <a:p>
          <a:endParaRPr lang="en-US" sz="2000"/>
        </a:p>
      </dgm:t>
    </dgm:pt>
    <dgm:pt modelId="{C194363E-718C-8941-8A9E-1C7F1DD7F0FC}" type="pres">
      <dgm:prSet presAssocID="{50F53EE9-3D00-466C-A8CF-DA6E82A5242D}" presName="linear" presStyleCnt="0">
        <dgm:presLayoutVars>
          <dgm:animLvl val="lvl"/>
          <dgm:resizeHandles val="exact"/>
        </dgm:presLayoutVars>
      </dgm:prSet>
      <dgm:spPr/>
    </dgm:pt>
    <dgm:pt modelId="{4A9FC1F6-A07D-C643-ACC9-3E63BB9CE834}" type="pres">
      <dgm:prSet presAssocID="{864CFC10-5C23-4242-A4A4-6B69AFBD2B3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FE8C56C-399A-8741-A44B-6DCA531D768D}" type="pres">
      <dgm:prSet presAssocID="{2952438D-29A8-4CD0-B03C-4DEB3D86AF29}" presName="spacer" presStyleCnt="0"/>
      <dgm:spPr/>
    </dgm:pt>
    <dgm:pt modelId="{D9BB0127-6FA3-C046-AA1C-53F89252F3C3}" type="pres">
      <dgm:prSet presAssocID="{A51555DE-104C-4BF6-881A-637D4D7EC15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EE9FA69-50F3-6D49-833B-8B6F5A6514D2}" type="pres">
      <dgm:prSet presAssocID="{33AF9339-CDA4-4409-9952-80DC826E504B}" presName="spacer" presStyleCnt="0"/>
      <dgm:spPr/>
    </dgm:pt>
    <dgm:pt modelId="{A9A1AB47-1173-DB46-9A9E-2FAA59A5EC8D}" type="pres">
      <dgm:prSet presAssocID="{2681ABB2-1E71-4550-AC63-EFDCF1634E8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72D514A-EC33-1C4D-9DDE-ED038EEBC031}" type="pres">
      <dgm:prSet presAssocID="{D2D550A4-24D8-4CFA-A65E-1B4FC2D1EC93}" presName="spacer" presStyleCnt="0"/>
      <dgm:spPr/>
    </dgm:pt>
    <dgm:pt modelId="{F6CC8B8F-6250-5F4B-A478-BD6B13A1C613}" type="pres">
      <dgm:prSet presAssocID="{7BFADDEE-28D1-4F5E-A92E-BE753DD6C3D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39BFA91-0CB1-1240-80C3-2D77BF34BC03}" type="pres">
      <dgm:prSet presAssocID="{AFFAEC44-D808-4A78-8080-D639930EA214}" presName="spacer" presStyleCnt="0"/>
      <dgm:spPr/>
    </dgm:pt>
    <dgm:pt modelId="{B3ADF8D1-F23F-9E48-A13F-A0E7A5865DC3}" type="pres">
      <dgm:prSet presAssocID="{1A9B621E-A43A-45E7-8897-F8102D83F79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191AD8C-8F5B-1F4B-B0E6-1B03816319F5}" type="pres">
      <dgm:prSet presAssocID="{BF58D629-564E-4341-9C29-1524006A1340}" presName="spacer" presStyleCnt="0"/>
      <dgm:spPr/>
    </dgm:pt>
    <dgm:pt modelId="{CB2D19E9-DAB4-214E-B258-B5BA3CD4AB3D}" type="pres">
      <dgm:prSet presAssocID="{B03A9251-8B45-4E25-849B-7601DE871A5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E3F1775-9C90-304A-BB32-5A44F5CCE944}" type="pres">
      <dgm:prSet presAssocID="{426A45E9-B097-44F2-BF1F-6D46C87AF0D4}" presName="spacer" presStyleCnt="0"/>
      <dgm:spPr/>
    </dgm:pt>
    <dgm:pt modelId="{FA3CEAA2-E2F3-374B-89CB-6308268E0BEF}" type="pres">
      <dgm:prSet presAssocID="{BAA89A9A-29A5-425F-9B6C-98BC67792EF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A219E39F-32F1-6645-849C-3FDD88C0C854}" type="pres">
      <dgm:prSet presAssocID="{209A7265-5E79-4F53-A9B6-EFBF63BF3D28}" presName="spacer" presStyleCnt="0"/>
      <dgm:spPr/>
    </dgm:pt>
    <dgm:pt modelId="{87E6D516-3DF2-2E44-ABBD-9C5C38DA8C1F}" type="pres">
      <dgm:prSet presAssocID="{6122529D-742F-45CF-9790-4D94962E3134}" presName="parentText" presStyleLbl="node1" presStyleIdx="7" presStyleCnt="8" custLinFactY="16393" custLinFactNeighborY="100000">
        <dgm:presLayoutVars>
          <dgm:chMax val="0"/>
          <dgm:bulletEnabled val="1"/>
        </dgm:presLayoutVars>
      </dgm:prSet>
      <dgm:spPr/>
    </dgm:pt>
  </dgm:ptLst>
  <dgm:cxnLst>
    <dgm:cxn modelId="{DC6EC315-6ED5-4F3E-993B-3491020B1F9A}" srcId="{50F53EE9-3D00-466C-A8CF-DA6E82A5242D}" destId="{7BFADDEE-28D1-4F5E-A92E-BE753DD6C3DA}" srcOrd="3" destOrd="0" parTransId="{AA483A7F-8196-4CA7-8786-5C1E7E4C1FBD}" sibTransId="{AFFAEC44-D808-4A78-8080-D639930EA214}"/>
    <dgm:cxn modelId="{28E8C425-557C-E047-AA79-91D23837D0D9}" type="presOf" srcId="{50F53EE9-3D00-466C-A8CF-DA6E82A5242D}" destId="{C194363E-718C-8941-8A9E-1C7F1DD7F0FC}" srcOrd="0" destOrd="0" presId="urn:microsoft.com/office/officeart/2005/8/layout/vList2"/>
    <dgm:cxn modelId="{B6F1E436-4631-DB4C-9A13-52624AA31D40}" type="presOf" srcId="{864CFC10-5C23-4242-A4A4-6B69AFBD2B3A}" destId="{4A9FC1F6-A07D-C643-ACC9-3E63BB9CE834}" srcOrd="0" destOrd="0" presId="urn:microsoft.com/office/officeart/2005/8/layout/vList2"/>
    <dgm:cxn modelId="{058C7A42-996A-4427-A13A-F0732D332576}" srcId="{50F53EE9-3D00-466C-A8CF-DA6E82A5242D}" destId="{BAA89A9A-29A5-425F-9B6C-98BC67792EF9}" srcOrd="6" destOrd="0" parTransId="{EF04E07D-B081-4AD5-8F54-775CC9946C84}" sibTransId="{209A7265-5E79-4F53-A9B6-EFBF63BF3D28}"/>
    <dgm:cxn modelId="{3DF90244-3A93-40F4-85A2-D91FC3D46700}" srcId="{50F53EE9-3D00-466C-A8CF-DA6E82A5242D}" destId="{2681ABB2-1E71-4550-AC63-EFDCF1634E83}" srcOrd="2" destOrd="0" parTransId="{F9A851D7-A290-4E07-9032-DAA382AFF41F}" sibTransId="{D2D550A4-24D8-4CFA-A65E-1B4FC2D1EC93}"/>
    <dgm:cxn modelId="{5734924A-2513-8840-AB97-04A702709DA3}" type="presOf" srcId="{A51555DE-104C-4BF6-881A-637D4D7EC158}" destId="{D9BB0127-6FA3-C046-AA1C-53F89252F3C3}" srcOrd="0" destOrd="0" presId="urn:microsoft.com/office/officeart/2005/8/layout/vList2"/>
    <dgm:cxn modelId="{A5173D6F-3A95-4262-8C99-23D289E1E242}" srcId="{50F53EE9-3D00-466C-A8CF-DA6E82A5242D}" destId="{B03A9251-8B45-4E25-849B-7601DE871A5F}" srcOrd="5" destOrd="0" parTransId="{20A7EF08-55AE-4ED5-995F-40035B638126}" sibTransId="{426A45E9-B097-44F2-BF1F-6D46C87AF0D4}"/>
    <dgm:cxn modelId="{967ED580-CA10-E447-9FA9-D5D64BAA5141}" type="presOf" srcId="{2681ABB2-1E71-4550-AC63-EFDCF1634E83}" destId="{A9A1AB47-1173-DB46-9A9E-2FAA59A5EC8D}" srcOrd="0" destOrd="0" presId="urn:microsoft.com/office/officeart/2005/8/layout/vList2"/>
    <dgm:cxn modelId="{C1AA9983-E707-8E46-A61B-30B1E9AC7ACB}" type="presOf" srcId="{7BFADDEE-28D1-4F5E-A92E-BE753DD6C3DA}" destId="{F6CC8B8F-6250-5F4B-A478-BD6B13A1C613}" srcOrd="0" destOrd="0" presId="urn:microsoft.com/office/officeart/2005/8/layout/vList2"/>
    <dgm:cxn modelId="{408A658D-51EF-42B4-A627-3FD733C63491}" srcId="{50F53EE9-3D00-466C-A8CF-DA6E82A5242D}" destId="{1A9B621E-A43A-45E7-8897-F8102D83F794}" srcOrd="4" destOrd="0" parTransId="{C11B9B25-586E-4579-A5C1-89B118FD2B6F}" sibTransId="{BF58D629-564E-4341-9C29-1524006A1340}"/>
    <dgm:cxn modelId="{FD6E1790-B6B5-4489-8E98-55B4CDEE9427}" srcId="{50F53EE9-3D00-466C-A8CF-DA6E82A5242D}" destId="{864CFC10-5C23-4242-A4A4-6B69AFBD2B3A}" srcOrd="0" destOrd="0" parTransId="{D5DBA240-7CE8-4B3B-B2C7-7734691A5FB3}" sibTransId="{2952438D-29A8-4CD0-B03C-4DEB3D86AF29}"/>
    <dgm:cxn modelId="{B2A1679B-D26D-6E4D-B177-38167FA804C4}" type="presOf" srcId="{1A9B621E-A43A-45E7-8897-F8102D83F794}" destId="{B3ADF8D1-F23F-9E48-A13F-A0E7A5865DC3}" srcOrd="0" destOrd="0" presId="urn:microsoft.com/office/officeart/2005/8/layout/vList2"/>
    <dgm:cxn modelId="{2EE509A0-575C-D94D-8807-95D0A86984D4}" type="presOf" srcId="{BAA89A9A-29A5-425F-9B6C-98BC67792EF9}" destId="{FA3CEAA2-E2F3-374B-89CB-6308268E0BEF}" srcOrd="0" destOrd="0" presId="urn:microsoft.com/office/officeart/2005/8/layout/vList2"/>
    <dgm:cxn modelId="{64954FE5-68EE-D940-BD9A-16C47C5C3112}" type="presOf" srcId="{6122529D-742F-45CF-9790-4D94962E3134}" destId="{87E6D516-3DF2-2E44-ABBD-9C5C38DA8C1F}" srcOrd="0" destOrd="0" presId="urn:microsoft.com/office/officeart/2005/8/layout/vList2"/>
    <dgm:cxn modelId="{EE5FE7E5-FCB7-4FE0-A94B-768505C1513C}" srcId="{50F53EE9-3D00-466C-A8CF-DA6E82A5242D}" destId="{A51555DE-104C-4BF6-881A-637D4D7EC158}" srcOrd="1" destOrd="0" parTransId="{8517A0B1-524E-4A6B-85D7-39F912E61FE4}" sibTransId="{33AF9339-CDA4-4409-9952-80DC826E504B}"/>
    <dgm:cxn modelId="{D2B815ED-9D4B-4E42-B11D-21483A7BF57E}" srcId="{50F53EE9-3D00-466C-A8CF-DA6E82A5242D}" destId="{6122529D-742F-45CF-9790-4D94962E3134}" srcOrd="7" destOrd="0" parTransId="{F7D56358-D250-40D2-8F6A-8E76201B3B20}" sibTransId="{E8F7D5DA-706F-4A09-A9A4-282BDDC815A1}"/>
    <dgm:cxn modelId="{5F0A37FF-9632-504D-90DF-D4F23C3EA82E}" type="presOf" srcId="{B03A9251-8B45-4E25-849B-7601DE871A5F}" destId="{CB2D19E9-DAB4-214E-B258-B5BA3CD4AB3D}" srcOrd="0" destOrd="0" presId="urn:microsoft.com/office/officeart/2005/8/layout/vList2"/>
    <dgm:cxn modelId="{F8D62757-23CA-D04E-A21B-CC321D272116}" type="presParOf" srcId="{C194363E-718C-8941-8A9E-1C7F1DD7F0FC}" destId="{4A9FC1F6-A07D-C643-ACC9-3E63BB9CE834}" srcOrd="0" destOrd="0" presId="urn:microsoft.com/office/officeart/2005/8/layout/vList2"/>
    <dgm:cxn modelId="{46051DB9-323B-EB4C-91D9-66B495A7B8DD}" type="presParOf" srcId="{C194363E-718C-8941-8A9E-1C7F1DD7F0FC}" destId="{BFE8C56C-399A-8741-A44B-6DCA531D768D}" srcOrd="1" destOrd="0" presId="urn:microsoft.com/office/officeart/2005/8/layout/vList2"/>
    <dgm:cxn modelId="{8A26C0B6-CA95-114A-BD2E-BD3E902E94F2}" type="presParOf" srcId="{C194363E-718C-8941-8A9E-1C7F1DD7F0FC}" destId="{D9BB0127-6FA3-C046-AA1C-53F89252F3C3}" srcOrd="2" destOrd="0" presId="urn:microsoft.com/office/officeart/2005/8/layout/vList2"/>
    <dgm:cxn modelId="{0EE13D78-36A7-4F49-844F-0787A9CEBF79}" type="presParOf" srcId="{C194363E-718C-8941-8A9E-1C7F1DD7F0FC}" destId="{5EE9FA69-50F3-6D49-833B-8B6F5A6514D2}" srcOrd="3" destOrd="0" presId="urn:microsoft.com/office/officeart/2005/8/layout/vList2"/>
    <dgm:cxn modelId="{291E0A39-1718-7143-8C19-CF35687AEF48}" type="presParOf" srcId="{C194363E-718C-8941-8A9E-1C7F1DD7F0FC}" destId="{A9A1AB47-1173-DB46-9A9E-2FAA59A5EC8D}" srcOrd="4" destOrd="0" presId="urn:microsoft.com/office/officeart/2005/8/layout/vList2"/>
    <dgm:cxn modelId="{BD3CA86E-35EB-6D41-9F9E-7A6C45E6958B}" type="presParOf" srcId="{C194363E-718C-8941-8A9E-1C7F1DD7F0FC}" destId="{D72D514A-EC33-1C4D-9DDE-ED038EEBC031}" srcOrd="5" destOrd="0" presId="urn:microsoft.com/office/officeart/2005/8/layout/vList2"/>
    <dgm:cxn modelId="{027709E1-6B01-1F49-A6B4-465811B45241}" type="presParOf" srcId="{C194363E-718C-8941-8A9E-1C7F1DD7F0FC}" destId="{F6CC8B8F-6250-5F4B-A478-BD6B13A1C613}" srcOrd="6" destOrd="0" presId="urn:microsoft.com/office/officeart/2005/8/layout/vList2"/>
    <dgm:cxn modelId="{ABB5CBE2-EEB5-C843-BE33-E4F67C541FFC}" type="presParOf" srcId="{C194363E-718C-8941-8A9E-1C7F1DD7F0FC}" destId="{F39BFA91-0CB1-1240-80C3-2D77BF34BC03}" srcOrd="7" destOrd="0" presId="urn:microsoft.com/office/officeart/2005/8/layout/vList2"/>
    <dgm:cxn modelId="{9598A711-67BB-CB47-98D0-E48695B831B9}" type="presParOf" srcId="{C194363E-718C-8941-8A9E-1C7F1DD7F0FC}" destId="{B3ADF8D1-F23F-9E48-A13F-A0E7A5865DC3}" srcOrd="8" destOrd="0" presId="urn:microsoft.com/office/officeart/2005/8/layout/vList2"/>
    <dgm:cxn modelId="{53714D12-C6FA-8C40-84FF-AC9673498EB3}" type="presParOf" srcId="{C194363E-718C-8941-8A9E-1C7F1DD7F0FC}" destId="{4191AD8C-8F5B-1F4B-B0E6-1B03816319F5}" srcOrd="9" destOrd="0" presId="urn:microsoft.com/office/officeart/2005/8/layout/vList2"/>
    <dgm:cxn modelId="{0F5E69E2-EE83-0145-AA61-EE755E8A1258}" type="presParOf" srcId="{C194363E-718C-8941-8A9E-1C7F1DD7F0FC}" destId="{CB2D19E9-DAB4-214E-B258-B5BA3CD4AB3D}" srcOrd="10" destOrd="0" presId="urn:microsoft.com/office/officeart/2005/8/layout/vList2"/>
    <dgm:cxn modelId="{C9A13C4F-EFB5-764A-8753-1A894CFC759E}" type="presParOf" srcId="{C194363E-718C-8941-8A9E-1C7F1DD7F0FC}" destId="{1E3F1775-9C90-304A-BB32-5A44F5CCE944}" srcOrd="11" destOrd="0" presId="urn:microsoft.com/office/officeart/2005/8/layout/vList2"/>
    <dgm:cxn modelId="{FB2F678B-759A-BA40-8645-24B0524DED0E}" type="presParOf" srcId="{C194363E-718C-8941-8A9E-1C7F1DD7F0FC}" destId="{FA3CEAA2-E2F3-374B-89CB-6308268E0BEF}" srcOrd="12" destOrd="0" presId="urn:microsoft.com/office/officeart/2005/8/layout/vList2"/>
    <dgm:cxn modelId="{E07919A1-CBB1-184B-86AE-0F793F0E9E81}" type="presParOf" srcId="{C194363E-718C-8941-8A9E-1C7F1DD7F0FC}" destId="{A219E39F-32F1-6645-849C-3FDD88C0C854}" srcOrd="13" destOrd="0" presId="urn:microsoft.com/office/officeart/2005/8/layout/vList2"/>
    <dgm:cxn modelId="{471F5CCE-F885-524D-B61C-4408C7D370C5}" type="presParOf" srcId="{C194363E-718C-8941-8A9E-1C7F1DD7F0FC}" destId="{87E6D516-3DF2-2E44-ABBD-9C5C38DA8C1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B0E8E-22B4-4994-80B7-E910EC36D2F1}">
      <dsp:nvSpPr>
        <dsp:cNvPr id="0" name=""/>
        <dsp:cNvSpPr/>
      </dsp:nvSpPr>
      <dsp:spPr>
        <a:xfrm>
          <a:off x="428582" y="782448"/>
          <a:ext cx="700048" cy="700048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A6282-86B7-4E93-9AD2-FD4478FFFE52}">
      <dsp:nvSpPr>
        <dsp:cNvPr id="0" name=""/>
        <dsp:cNvSpPr/>
      </dsp:nvSpPr>
      <dsp:spPr>
        <a:xfrm>
          <a:off x="19216" y="1876653"/>
          <a:ext cx="1480977" cy="15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Versículo</a:t>
          </a:r>
          <a:r>
            <a:rPr lang="en-US" sz="2400" kern="1200" dirty="0"/>
            <a:t> </a:t>
          </a:r>
          <a:r>
            <a:rPr lang="en-US" sz="2400" kern="1200" dirty="0" err="1"/>
            <a:t>Chave</a:t>
          </a:r>
          <a:r>
            <a:rPr lang="en-US" sz="2400" kern="1200" dirty="0"/>
            <a:t>: João 13:34</a:t>
          </a:r>
        </a:p>
      </dsp:txBody>
      <dsp:txXfrm>
        <a:off x="19216" y="1876653"/>
        <a:ext cx="1480977" cy="1533417"/>
      </dsp:txXfrm>
    </dsp:sp>
    <dsp:sp modelId="{9FA9C192-6B06-43D7-9B8E-61A9F87A9C9D}">
      <dsp:nvSpPr>
        <dsp:cNvPr id="0" name=""/>
        <dsp:cNvSpPr/>
      </dsp:nvSpPr>
      <dsp:spPr>
        <a:xfrm>
          <a:off x="2420765" y="782448"/>
          <a:ext cx="700048" cy="700048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872AC-30AD-460C-A301-D506EAA7D4EC}">
      <dsp:nvSpPr>
        <dsp:cNvPr id="0" name=""/>
        <dsp:cNvSpPr/>
      </dsp:nvSpPr>
      <dsp:spPr>
        <a:xfrm>
          <a:off x="1828680" y="1876653"/>
          <a:ext cx="1884220" cy="15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Dou-vos uma nova ordem: Amai-vos uns aos outros</a:t>
          </a:r>
          <a:endParaRPr lang="en-US" sz="2000" kern="1200" dirty="0"/>
        </a:p>
      </dsp:txBody>
      <dsp:txXfrm>
        <a:off x="1828680" y="1876653"/>
        <a:ext cx="1884220" cy="1533417"/>
      </dsp:txXfrm>
    </dsp:sp>
    <dsp:sp modelId="{94216FFF-9619-4E49-809D-37F43D0ED72E}">
      <dsp:nvSpPr>
        <dsp:cNvPr id="0" name=""/>
        <dsp:cNvSpPr/>
      </dsp:nvSpPr>
      <dsp:spPr>
        <a:xfrm>
          <a:off x="4796762" y="706383"/>
          <a:ext cx="700048" cy="700048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B3582-1D4F-4C86-9817-47BCBFAA621A}">
      <dsp:nvSpPr>
        <dsp:cNvPr id="0" name=""/>
        <dsp:cNvSpPr/>
      </dsp:nvSpPr>
      <dsp:spPr>
        <a:xfrm>
          <a:off x="3985141" y="1648458"/>
          <a:ext cx="2323290" cy="1837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Como eu vos amei, assim também vós deveis amar-vos uns aos outros.</a:t>
          </a:r>
          <a:endParaRPr lang="en-US" sz="2000" kern="1200" dirty="0"/>
        </a:p>
      </dsp:txBody>
      <dsp:txXfrm>
        <a:off x="3985141" y="1648458"/>
        <a:ext cx="2323290" cy="1837678"/>
      </dsp:txXfrm>
    </dsp:sp>
    <dsp:sp modelId="{2F316A9B-C9AE-4350-81C9-9C22E6356E3E}">
      <dsp:nvSpPr>
        <dsp:cNvPr id="0" name=""/>
        <dsp:cNvSpPr/>
      </dsp:nvSpPr>
      <dsp:spPr>
        <a:xfrm>
          <a:off x="7014245" y="782448"/>
          <a:ext cx="700048" cy="700048"/>
        </a:xfrm>
        <a:prstGeom prst="rect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B025A-15E7-4354-98F2-F99386863654}">
      <dsp:nvSpPr>
        <dsp:cNvPr id="0" name=""/>
        <dsp:cNvSpPr/>
      </dsp:nvSpPr>
      <dsp:spPr>
        <a:xfrm>
          <a:off x="6580673" y="1876653"/>
          <a:ext cx="1567191" cy="15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Nisto todos conhecerão que sois meus discípulos: se vos amardes uns aos outros.”</a:t>
          </a:r>
          <a:endParaRPr lang="en-US" sz="2000" kern="1200" dirty="0"/>
        </a:p>
      </dsp:txBody>
      <dsp:txXfrm>
        <a:off x="6580673" y="1876653"/>
        <a:ext cx="1567191" cy="1533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FC1F6-A07D-C643-ACC9-3E63BB9CE834}">
      <dsp:nvSpPr>
        <dsp:cNvPr id="0" name=""/>
        <dsp:cNvSpPr/>
      </dsp:nvSpPr>
      <dsp:spPr>
        <a:xfrm>
          <a:off x="0" y="1778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Dou-vos uma nova regra. (abrir o livro)</a:t>
          </a:r>
          <a:endParaRPr lang="en-US" sz="2400" kern="1200" dirty="0"/>
        </a:p>
      </dsp:txBody>
      <dsp:txXfrm>
        <a:off x="35139" y="36917"/>
        <a:ext cx="6876701" cy="649546"/>
      </dsp:txXfrm>
    </dsp:sp>
    <dsp:sp modelId="{D9BB0127-6FA3-C046-AA1C-53F89252F3C3}">
      <dsp:nvSpPr>
        <dsp:cNvPr id="0" name=""/>
        <dsp:cNvSpPr/>
      </dsp:nvSpPr>
      <dsp:spPr>
        <a:xfrm>
          <a:off x="0" y="735777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Amai-vos uns aos outros. (forma de coração)</a:t>
          </a:r>
          <a:endParaRPr lang="en-US" sz="2400" kern="1200" dirty="0"/>
        </a:p>
      </dsp:txBody>
      <dsp:txXfrm>
        <a:off x="35139" y="770916"/>
        <a:ext cx="6876701" cy="649546"/>
      </dsp:txXfrm>
    </dsp:sp>
    <dsp:sp modelId="{A9A1AB47-1173-DB46-9A9E-2FAA59A5EC8D}">
      <dsp:nvSpPr>
        <dsp:cNvPr id="0" name=""/>
        <dsp:cNvSpPr/>
      </dsp:nvSpPr>
      <dsp:spPr>
        <a:xfrm>
          <a:off x="0" y="1469776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Deveis amar-vos uns aos outros (apontar)</a:t>
          </a:r>
          <a:endParaRPr lang="en-US" sz="2400" kern="1200" dirty="0"/>
        </a:p>
      </dsp:txBody>
      <dsp:txXfrm>
        <a:off x="35139" y="1504915"/>
        <a:ext cx="6876701" cy="649546"/>
      </dsp:txXfrm>
    </dsp:sp>
    <dsp:sp modelId="{F6CC8B8F-6250-5F4B-A478-BD6B13A1C613}">
      <dsp:nvSpPr>
        <dsp:cNvPr id="0" name=""/>
        <dsp:cNvSpPr/>
      </dsp:nvSpPr>
      <dsp:spPr>
        <a:xfrm>
          <a:off x="0" y="2203775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como eu vos amei a vós. (apontar para dentro)</a:t>
          </a:r>
          <a:endParaRPr lang="en-US" sz="2400" kern="1200" dirty="0"/>
        </a:p>
      </dsp:txBody>
      <dsp:txXfrm>
        <a:off x="35139" y="2238914"/>
        <a:ext cx="6876701" cy="649546"/>
      </dsp:txXfrm>
    </dsp:sp>
    <dsp:sp modelId="{B3ADF8D1-F23F-9E48-A13F-A0E7A5865DC3}">
      <dsp:nvSpPr>
        <dsp:cNvPr id="0" name=""/>
        <dsp:cNvSpPr/>
      </dsp:nvSpPr>
      <dsp:spPr>
        <a:xfrm>
          <a:off x="0" y="2937774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Assim, todos (círculo grande)</a:t>
          </a:r>
          <a:endParaRPr lang="en-US" sz="2400" kern="1200" dirty="0"/>
        </a:p>
      </dsp:txBody>
      <dsp:txXfrm>
        <a:off x="35139" y="2972913"/>
        <a:ext cx="6876701" cy="649546"/>
      </dsp:txXfrm>
    </dsp:sp>
    <dsp:sp modelId="{CB2D19E9-DAB4-214E-B258-B5BA3CD4AB3D}">
      <dsp:nvSpPr>
        <dsp:cNvPr id="0" name=""/>
        <dsp:cNvSpPr/>
      </dsp:nvSpPr>
      <dsp:spPr>
        <a:xfrm>
          <a:off x="0" y="3671774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saberão que sois meus discípulos. (aponta para a cabeça)</a:t>
          </a:r>
          <a:endParaRPr lang="en-US" sz="2400" kern="1200" dirty="0"/>
        </a:p>
      </dsp:txBody>
      <dsp:txXfrm>
        <a:off x="35139" y="3706913"/>
        <a:ext cx="6876701" cy="649546"/>
      </dsp:txXfrm>
    </dsp:sp>
    <dsp:sp modelId="{FA3CEAA2-E2F3-374B-89CB-6308268E0BEF}">
      <dsp:nvSpPr>
        <dsp:cNvPr id="0" name=""/>
        <dsp:cNvSpPr/>
      </dsp:nvSpPr>
      <dsp:spPr>
        <a:xfrm>
          <a:off x="0" y="4405773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Saberão se vos amardes realmente uns aos outros". (dá cá mais cinco)</a:t>
          </a:r>
          <a:endParaRPr lang="en-US" sz="2400" kern="1200" dirty="0"/>
        </a:p>
      </dsp:txBody>
      <dsp:txXfrm>
        <a:off x="35139" y="4440912"/>
        <a:ext cx="6876701" cy="649546"/>
      </dsp:txXfrm>
    </dsp:sp>
    <dsp:sp modelId="{87E6D516-3DF2-2E44-ABBD-9C5C38DA8C1F}">
      <dsp:nvSpPr>
        <dsp:cNvPr id="0" name=""/>
        <dsp:cNvSpPr/>
      </dsp:nvSpPr>
      <dsp:spPr>
        <a:xfrm>
          <a:off x="0" y="5141550"/>
          <a:ext cx="6946979" cy="719824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dirty="0"/>
            <a:t>João 13:34 e 35</a:t>
          </a:r>
          <a:endParaRPr lang="en-US" sz="2400" kern="1200" dirty="0"/>
        </a:p>
      </dsp:txBody>
      <dsp:txXfrm>
        <a:off x="35139" y="5176689"/>
        <a:ext cx="6876701" cy="649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13AB-CFED-2328-FA80-A476D5432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DF336-B353-E894-5C24-643C39E4A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5AFC8-0DBF-1AB3-3AEF-24C3B3830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717EF-48D7-9D0D-758B-F4A4294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310D-D708-5188-ED8F-8C76BF33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E805-E2CF-488E-22F8-D08282B3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08BBF-66FE-09E7-AB4B-CB444A9E0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5B96-FED9-F4C2-804B-F0221F3E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7A8A0-978B-7E7A-7876-AC9F14154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69432-8DC5-D739-6C7B-70E8BA47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55353-A4AF-DB98-0D7C-3FA75858F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D74D8-90C0-A358-6178-B15364587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44991-24F0-0B93-6250-DCC9DE57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B1F1D-29B2-900A-5F38-6666E964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74E77-A92D-6843-5808-926251EB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8D8D-0C95-E595-B4FF-339AE53C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A9D4-0E45-2766-DDB2-977AF7208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FA1F-6AEC-78D3-88D7-77FB44C9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85F32-1D92-AB83-5E96-488662DB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45F2-3900-7104-F0FA-C0AD0629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5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B28F-6A23-7A32-A470-8CE259AE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1985E-FBB0-BB7F-823F-490F46702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03CE1-97DC-0E38-2CC8-64BD0ABF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C3B13-ADEF-79D6-ED49-22FAEBD3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F5B33-0A93-D84A-1C2D-C19963BA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7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BD60D-6306-0B6A-84E1-E0D4C137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39161-4762-423E-C14C-F1FAD1AFC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1FA49-609A-2720-D459-494105517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40538-A893-DE2C-A4E2-CD339383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98B93-57F1-B063-B3C1-0BF6A10E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877F9-BAA1-C785-EA74-BAAD5FC1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04E2-D184-A158-7120-15A9897A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A4DE2-4480-1FC3-11AB-DFAB009C0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2C7E2-EADF-4F45-6125-7AB457878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8CF00-B78B-FB92-C6B5-8BC067D8A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51CA5-9CC2-EFE1-E4C9-33314CDDA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D4ECF-66D9-3AF6-5EDD-ADE5B3EC2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DF670-82FA-E4FB-3DD9-268A68B6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7BF52F-3296-26C4-BF33-85622CE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5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5785-62AF-8FB3-7490-FEEA39B4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E5BA6F-25D9-1DF1-B353-DBB5D501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FD368-5289-2337-4AE7-35FE0678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B87C3-2DB2-2ED5-323B-5D32B3DE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5EAF1-5EDC-07C2-48FF-E877A59A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75C56-398B-4364-71C9-2ED75D6D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0E420-271A-EB1B-836A-B1CB7047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0565-6A44-00A7-D9CE-3FEF1B59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6C088-17CC-B23E-DE54-FC2B0005D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8B0AB-F3FE-EF57-687E-D85367866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06CA0-31B7-A94F-BFA4-7FD4A0B75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F7D06-2E22-28AB-8E71-DE4D62B5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11C1-FBE7-37C3-B838-FAD3A750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5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F0C6-007A-99B0-02B9-F227BE76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BA076-EE8D-1F27-17B4-0EBD9682E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4E2B7-C1D6-12AA-3606-7D5BB6D1D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78162-AE31-7AD0-1EB1-AF7E33E1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42F7C-D795-EF33-836B-14500BBB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324C5-2617-B5F1-CB9E-1008DAA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9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75F13-2A55-5961-F232-A816A1C4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13DA-972E-CE39-8527-A8F01EFB0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672B3-B011-1F93-107F-D892C2B33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D99F28-8A2A-7146-BE16-F4967BB85488}" type="datetimeFigureOut">
              <a:rPr lang="en-US" smtClean="0"/>
              <a:t>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30890-42EA-6919-BCE7-3EE534448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B03C7-0FAF-88F0-0BD8-4C1169B19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9DAC7-58D6-B248-B4BA-5AF90F5C03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texto, design gráfico, logótipo, Gráficos&#10;&#10;Descrição gerada automaticamente">
            <a:extLst>
              <a:ext uri="{FF2B5EF4-FFF2-40B4-BE49-F238E27FC236}">
                <a16:creationId xmlns:a16="http://schemas.microsoft.com/office/drawing/2014/main" id="{9B8C5C72-1E19-EB83-E070-843C1184A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"/>
            <a:ext cx="12192000" cy="6857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7BC467-9FBE-B6A6-2D7B-3146B3673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005" y="693738"/>
            <a:ext cx="5615354" cy="2387600"/>
          </a:xfrm>
        </p:spPr>
        <p:txBody>
          <a:bodyPr>
            <a:normAutofit/>
          </a:bodyPr>
          <a:lstStyle/>
          <a:p>
            <a:r>
              <a:rPr lang="en-US" sz="6700" b="1" dirty="0">
                <a:solidFill>
                  <a:srgbClr val="00B0F0"/>
                </a:solidFill>
                <a:latin typeface="Avenir Next" panose="020B0503020202020204" pitchFamily="34" charset="0"/>
              </a:rPr>
              <a:t>ÁGAPE</a:t>
            </a:r>
            <a:br>
              <a:rPr lang="en-US" dirty="0"/>
            </a:br>
            <a:r>
              <a:rPr lang="en-US" sz="3200" dirty="0">
                <a:latin typeface="American Typewriter" panose="02090604020004020304" pitchFamily="18" charset="77"/>
              </a:rPr>
              <a:t>JESUS AMA-ME SEMPRE</a:t>
            </a:r>
            <a:endParaRPr lang="en-US" dirty="0">
              <a:latin typeface="American Typewriter" panose="02090604020004020304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8AAD3-1CC1-7946-27C4-DC66FB8C2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3602038"/>
            <a:ext cx="5486400" cy="1141412"/>
          </a:xfrm>
        </p:spPr>
        <p:txBody>
          <a:bodyPr/>
          <a:lstStyle/>
          <a:p>
            <a:r>
              <a:rPr lang="en-US" sz="3200" b="1" dirty="0">
                <a:latin typeface="Avenir Next" panose="020B0503020202020204" pitchFamily="34" charset="0"/>
              </a:rPr>
              <a:t>2024</a:t>
            </a:r>
          </a:p>
          <a:p>
            <a:r>
              <a:rPr lang="en-US" sz="3200" b="1" dirty="0">
                <a:solidFill>
                  <a:srgbClr val="00B0F0"/>
                </a:solidFill>
                <a:latin typeface="Avenir Next" panose="020B0503020202020204" pitchFamily="34" charset="0"/>
              </a:rPr>
              <a:t>SÁBADO DAS CRIANÇAS</a:t>
            </a:r>
            <a:endParaRPr lang="en-US" b="1" dirty="0">
              <a:solidFill>
                <a:srgbClr val="00B0F0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27620-5CA0-032E-64ED-2923C3037273}"/>
              </a:ext>
            </a:extLst>
          </p:cNvPr>
          <p:cNvSpPr txBox="1"/>
          <p:nvPr/>
        </p:nvSpPr>
        <p:spPr>
          <a:xfrm>
            <a:off x="6700838" y="6300788"/>
            <a:ext cx="317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Divisão Norte da Ásia-Pacífico</a:t>
            </a:r>
          </a:p>
        </p:txBody>
      </p:sp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F4ED0FC8-D4EE-4BC3-D92D-5CA6BAC1AE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838" y="5527964"/>
            <a:ext cx="2833688" cy="77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4666F-A5AA-A787-C574-76D4C79B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59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venir Next" panose="020B0503020202020204" pitchFamily="34" charset="0"/>
              </a:rPr>
              <a:t>AMOR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 PERDOADOR</a:t>
            </a:r>
            <a:br>
              <a:rPr lang="en-US" dirty="0">
                <a:effectLst/>
                <a:latin typeface="Avenir Next" panose="020B0503020202020204" pitchFamily="34" charset="0"/>
              </a:rPr>
            </a:br>
            <a:endParaRPr lang="en-US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3087-6E28-37AB-0AF8-DA5EBE8FF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85" y="2095254"/>
            <a:ext cx="539336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Efé</a:t>
            </a:r>
            <a:r>
              <a:rPr lang="pt-PT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4:32 “</a:t>
            </a:r>
            <a:r>
              <a:rPr lang="pt-PT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Sede uns para com os outros benignos, compassivos, perdoando-vos uns aos outros, como também Deus vos perdoou em Cristo</a:t>
            </a:r>
            <a:r>
              <a:rPr lang="pt-PT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Col. 3:13: “Suportando-vos uns aos outros e perdoando-vos uns aos outros, a quem quer que tenha queixa contra alguém; assim como o Senhor vos perdoou, assim fazei vós também.”</a:t>
            </a:r>
          </a:p>
          <a:p>
            <a:pPr>
              <a:lnSpc>
                <a:spcPct val="100000"/>
              </a:lnSpc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4 Pm, teaching Of Jesus About Little Children, love Of God, Old Testament, Bible  story, vacation Bible School, religious Text, Summer camp, camp, meadow |  Anyrgb">
            <a:extLst>
              <a:ext uri="{FF2B5EF4-FFF2-40B4-BE49-F238E27FC236}">
                <a16:creationId xmlns:a16="http://schemas.microsoft.com/office/drawing/2014/main" id="{C3FC9B36-B658-0F91-DABC-6F2DEE4A9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0" r="14345" b="-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1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4184-3A48-6EAD-91A5-9EA537A09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solidFill>
                  <a:srgbClr val="141413"/>
                </a:solidFill>
                <a:effectLst/>
                <a:latin typeface="Helvetica" pitchFamily="2" charset="0"/>
              </a:rPr>
              <a:t>Ilustração sobre perdão: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46BD-A4DE-C3BD-A9B9-BAA3421C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solidFill>
                  <a:srgbClr val="141413"/>
                </a:solidFill>
                <a:effectLst/>
                <a:latin typeface="Helvetica" pitchFamily="2" charset="0"/>
              </a:rPr>
              <a:t>Quando os missionários da Morávia foram pela primeira vez ter com os esquimós, não conseguiram encontrar na sua língua uma palavra para perdão, pelo que tiveram de inventar uma. </a:t>
            </a:r>
          </a:p>
          <a:p>
            <a:r>
              <a:rPr lang="pt-PT" dirty="0">
                <a:solidFill>
                  <a:srgbClr val="141413"/>
                </a:solidFill>
                <a:effectLst/>
                <a:latin typeface="Helvetica" pitchFamily="2" charset="0"/>
              </a:rPr>
              <a:t> Esta acabou por ser: </a:t>
            </a:r>
            <a:r>
              <a:rPr lang="pt-PT" sz="3200" b="1" dirty="0" err="1">
                <a:solidFill>
                  <a:srgbClr val="141413"/>
                </a:solidFill>
                <a:effectLst/>
                <a:latin typeface="Helvetica" pitchFamily="2" charset="0"/>
              </a:rPr>
              <a:t>Issumagijoujungnainermik</a:t>
            </a:r>
            <a:r>
              <a:rPr lang="pt-PT" sz="3200" b="1" dirty="0">
                <a:solidFill>
                  <a:srgbClr val="141413"/>
                </a:solidFill>
                <a:effectLst/>
                <a:latin typeface="Helvetica" pitchFamily="2" charset="0"/>
              </a:rPr>
              <a:t>. </a:t>
            </a:r>
            <a:endParaRPr lang="pt-PT" b="1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pt-PT" dirty="0">
                <a:solidFill>
                  <a:srgbClr val="141413"/>
                </a:solidFill>
                <a:effectLst/>
                <a:latin typeface="Helvetica" pitchFamily="2" charset="0"/>
              </a:rPr>
              <a:t>É um conjunto de letras de aspeto formidável, mas uma expressão que tem uma bela conotação para aqueles que a compreendem.  </a:t>
            </a:r>
          </a:p>
          <a:p>
            <a:r>
              <a:rPr lang="pt-PT" dirty="0">
                <a:solidFill>
                  <a:srgbClr val="141413"/>
                </a:solidFill>
                <a:effectLst/>
                <a:latin typeface="Helvetica" pitchFamily="2" charset="0"/>
              </a:rPr>
              <a:t>Significa: "Não ser capaz de pensar mais sobre isso".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4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5C11C-2BDC-1B92-7BD0-BC94B336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39" y="874227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AMOR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REDENTOR</a:t>
            </a:r>
            <a:br>
              <a:rPr lang="en-US" b="1" dirty="0">
                <a:effectLst/>
                <a:latin typeface="Avenir Next" panose="020B0503020202020204" pitchFamily="34" charset="0"/>
              </a:rPr>
            </a:b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D91C6-C3CC-D907-E0BF-A3BEA7086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2" y="1922584"/>
            <a:ext cx="5393361" cy="41784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João 3:16 e 17 "Porque Deus amou o mundo de tal maneira que deu o seu Filho único, para que todo aquele que nele crê não pereça, mas tenha a vida eterna.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Porque Deus não enviou o Filho ao mundo para julgar o mundo, mas para que o mundo fosse salvo por Ele.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Jesus With Children Clipart At Getdrawings Jesus With, 41% OFF">
            <a:extLst>
              <a:ext uri="{FF2B5EF4-FFF2-40B4-BE49-F238E27FC236}">
                <a16:creationId xmlns:a16="http://schemas.microsoft.com/office/drawing/2014/main" id="{9ABAE591-7ABB-1EB7-5FD2-02D880939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r="3" b="3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13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B8B7C-C408-A398-F55B-39B11B97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080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AMOR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venir Next" panose="020B0503020202020204" pitchFamily="34" charset="0"/>
              </a:rPr>
              <a:t> DURADOURO</a:t>
            </a:r>
            <a:br>
              <a:rPr lang="en-US" b="1" dirty="0">
                <a:effectLst/>
                <a:latin typeface="Avenir Next" panose="020B0503020202020204" pitchFamily="34" charset="0"/>
              </a:rPr>
            </a:b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F457-86FE-E603-8CD9-448956C0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4241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Romanos 8:35-39 “Quem nos separará do amor de Cristo? A tribulação, ou a angústia, ou a perseguição, ou a fome, ou a nudez, ou o perigo, ou a espada?” </a:t>
            </a:r>
          </a:p>
          <a:p>
            <a:pPr marL="0" indent="0">
              <a:buNone/>
            </a:pP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Tal como está escrito: "Por amor de Ti somos mortos todo o dia; somos considerados como ovelhas para serem abatidas.”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Bible Cartoons Images – Browse 27,139 Stock Photos, Vectors, and Video |  Adobe Stock">
            <a:extLst>
              <a:ext uri="{FF2B5EF4-FFF2-40B4-BE49-F238E27FC236}">
                <a16:creationId xmlns:a16="http://schemas.microsoft.com/office/drawing/2014/main" id="{0DC9147A-F367-FC7E-9FAA-404A47C13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60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E1C0B6BC-1214-2B6F-2549-99E1272D7F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82" y="1306931"/>
            <a:ext cx="4777381" cy="40743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CF08-EA99-81A3-DF85-A5F835D40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332" y="1225006"/>
            <a:ext cx="5458838" cy="41925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 em todas estas coisas nós vencemos por Aquele que nos amou. Pois estou convencido de que nem a morte, nem a vida, nem os anjos, nem os principados, nem o presente, nem o porvir, nem as potestades, nem a altura, nem a profundidade, nem qualquer outra criatura </a:t>
            </a:r>
            <a:r>
              <a:rPr lang="pt-PT" sz="3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poderá separar-nos do amor de Deus que está em Cristo Jesus, nosso Senhor.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9E330B4-D02F-0A20-6422-28E8B8326847}"/>
              </a:ext>
            </a:extLst>
          </p:cNvPr>
          <p:cNvSpPr/>
          <p:nvPr/>
        </p:nvSpPr>
        <p:spPr>
          <a:xfrm>
            <a:off x="10580914" y="4954461"/>
            <a:ext cx="914400" cy="52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4B2410-5533-A2A0-DA43-EF0C1BCB52AA}"/>
              </a:ext>
            </a:extLst>
          </p:cNvPr>
          <p:cNvSpPr/>
          <p:nvPr/>
        </p:nvSpPr>
        <p:spPr>
          <a:xfrm>
            <a:off x="3418113" y="4770958"/>
            <a:ext cx="985935" cy="64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408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Jesus Loves The Little Children Stock Vector By, 56% OFF">
            <a:extLst>
              <a:ext uri="{FF2B5EF4-FFF2-40B4-BE49-F238E27FC236}">
                <a16:creationId xmlns:a16="http://schemas.microsoft.com/office/drawing/2014/main" id="{B30EB769-6D9B-EBF4-3C51-5AEA85369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807FB-C1F8-425C-E4B1-323726F8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0" y="1045059"/>
            <a:ext cx="5398477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/>
                <a:latin typeface="Helvetica" pitchFamily="2" charset="0"/>
              </a:rPr>
              <a:t>C O N C L U S </a:t>
            </a:r>
            <a:r>
              <a:rPr lang="en-US" sz="4000" b="1" dirty="0">
                <a:solidFill>
                  <a:srgbClr val="0070C0"/>
                </a:solidFill>
                <a:latin typeface="Helvetica" pitchFamily="2" charset="0"/>
              </a:rPr>
              <a:t>ÃO</a:t>
            </a:r>
            <a:br>
              <a:rPr lang="en-US" sz="4000" b="1" dirty="0">
                <a:solidFill>
                  <a:srgbClr val="0070C0"/>
                </a:solidFill>
                <a:effectLst/>
                <a:latin typeface="Helvetica" pitchFamily="2" charset="0"/>
              </a:rPr>
            </a:b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071A-876F-0FF3-6AC1-39A4B09A6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Criança 1 Hoje experimentámos o que é o amor Ágape! </a:t>
            </a:r>
          </a:p>
          <a:p>
            <a:pPr marL="0" indent="0">
              <a:buNone/>
            </a:pPr>
            <a:r>
              <a:rPr lang="pt-PT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Ouvimos nas Escrituras como devemos demonstrar o amor Ágape.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6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C22D0-D0BB-FFDB-077A-410B77FC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935136"/>
          </a:xfrm>
        </p:spPr>
        <p:txBody>
          <a:bodyPr anchor="b"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pt-PT" sz="3200" b="1" dirty="0">
                <a:solidFill>
                  <a:srgbClr val="FFFFFF"/>
                </a:solidFill>
                <a:effectLst/>
                <a:latin typeface="Avenir Next" panose="020B0503020202020204" pitchFamily="34" charset="0"/>
              </a:rPr>
              <a:t>As crianças 1 e 2 repetem a escritura com os movimentos das mãos</a:t>
            </a:r>
            <a:r>
              <a:rPr lang="en-US" sz="3200" b="1" dirty="0">
                <a:solidFill>
                  <a:srgbClr val="FFFFFF"/>
                </a:solidFill>
                <a:effectLst/>
                <a:latin typeface="Avenir Next" panose="020B0503020202020204" pitchFamily="34" charset="0"/>
              </a:rPr>
              <a:t>.</a:t>
            </a:r>
            <a:br>
              <a:rPr lang="en-US" sz="3200" b="1" dirty="0">
                <a:solidFill>
                  <a:srgbClr val="FFFFFF"/>
                </a:solidFill>
                <a:effectLst/>
                <a:latin typeface="Avenir Next" panose="020B0503020202020204" pitchFamily="34" charset="0"/>
              </a:rPr>
            </a:br>
            <a:endParaRPr lang="en-US" sz="3200" b="1" dirty="0">
              <a:solidFill>
                <a:srgbClr val="FFFFFF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C0CB87-5336-336B-A0AC-9097F0F83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169919"/>
              </p:ext>
            </p:extLst>
          </p:nvPr>
        </p:nvGraphicFramePr>
        <p:xfrm>
          <a:off x="4680678" y="511388"/>
          <a:ext cx="6946979" cy="586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91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hildren Praying Stock Illustrations – 2,011 Children Praying Stock  Illustrations, Vectors &amp; Clipart - Dreamstime">
            <a:extLst>
              <a:ext uri="{FF2B5EF4-FFF2-40B4-BE49-F238E27FC236}">
                <a16:creationId xmlns:a16="http://schemas.microsoft.com/office/drawing/2014/main" id="{DF2DF415-FA08-4318-0C75-543EBAB8A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27E68-7B8A-279E-526F-EF3A8B6B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573" y="423918"/>
            <a:ext cx="4140013" cy="602377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Criança</a:t>
            </a:r>
            <a:r>
              <a:rPr lang="en-US" sz="39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 favor, junte-se a nós hoje para um almoço comunitário da Festa Ágape em Família. Vamos comer bem, fazer trabalhos manuais em família e divertir-nos juntos!                                                Todos são bem-vindos! Vamos comer! (gesto para que a congregação "venha" atrás de si para o almoço comunitário)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2812A4C-5779-CD5E-9FEA-2E190F034C91}"/>
              </a:ext>
            </a:extLst>
          </p:cNvPr>
          <p:cNvSpPr/>
          <p:nvPr/>
        </p:nvSpPr>
        <p:spPr>
          <a:xfrm>
            <a:off x="158620" y="121298"/>
            <a:ext cx="6130213" cy="2444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C02F1FC-5023-5A45-4DF5-9C802DF263A5}"/>
              </a:ext>
            </a:extLst>
          </p:cNvPr>
          <p:cNvSpPr/>
          <p:nvPr/>
        </p:nvSpPr>
        <p:spPr>
          <a:xfrm>
            <a:off x="987678" y="424116"/>
            <a:ext cx="50398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Agradecer</a:t>
            </a:r>
          </a:p>
        </p:txBody>
      </p:sp>
    </p:spTree>
    <p:extLst>
      <p:ext uri="{BB962C8B-B14F-4D97-AF65-F5344CB8AC3E}">
        <p14:creationId xmlns:p14="http://schemas.microsoft.com/office/powerpoint/2010/main" val="127944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2B02-67AD-EAE2-8298-3D72CAA5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dirty="0"/>
              <a:t>CANÇÃO DE ENCERRAMENTO</a:t>
            </a:r>
            <a:br>
              <a:rPr lang="en-US" sz="4000" dirty="0"/>
            </a:br>
            <a:r>
              <a:rPr lang="en-US" sz="4000" dirty="0">
                <a:solidFill>
                  <a:srgbClr val="0070C0"/>
                </a:solidFill>
              </a:rPr>
              <a:t>Sim, Cristo me ama</a:t>
            </a:r>
          </a:p>
        </p:txBody>
      </p:sp>
      <p:pic>
        <p:nvPicPr>
          <p:cNvPr id="1028" name="Picture 4" descr="Jesus With Children Clipart At Getdrawings Jesus With, 41% OFF">
            <a:extLst>
              <a:ext uri="{FF2B5EF4-FFF2-40B4-BE49-F238E27FC236}">
                <a16:creationId xmlns:a16="http://schemas.microsoft.com/office/drawing/2014/main" id="{27DF684F-7E73-7833-0C87-385A9ECE5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2" r="1273" b="-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7D1A6-5538-FD30-9210-3B4782E96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454" y="2427044"/>
            <a:ext cx="4379223" cy="32703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Cristo tem amor por mim,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 certeza eu creio assim;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 amor de mim morreu,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Vivo está por mim no céu</a:t>
            </a:r>
          </a:p>
          <a:p>
            <a:pPr marL="0" indent="0">
              <a:buNone/>
            </a:pPr>
            <a:r>
              <a:rPr lang="pt-PT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Sim, Cristo me ama,</a:t>
            </a:r>
          </a:p>
          <a:p>
            <a:pPr marL="0" indent="0">
              <a:buNone/>
            </a:pPr>
            <a:r>
              <a:rPr lang="pt-PT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Sim, Cristo me ama,</a:t>
            </a:r>
          </a:p>
          <a:p>
            <a:pPr marL="0" indent="0">
              <a:buNone/>
            </a:pPr>
            <a:r>
              <a:rPr lang="pt-PT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Sim, Cristo me ama,</a:t>
            </a:r>
          </a:p>
          <a:p>
            <a:pPr marL="0" indent="0">
              <a:buNone/>
            </a:pPr>
            <a:r>
              <a:rPr lang="pt-PT" sz="24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Bíblia assim me diz.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3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B4549-EA1A-7C2F-671F-BF41F3AF6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503" y="1485814"/>
            <a:ext cx="4805466" cy="390858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PT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Sim, Jesus me tem amor,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se fez meu Salvador;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Hoje ainda tem prazer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crianças receber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Sim, Cristo me ama,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Sim, Cristo me ama,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Sim, Cristo me ama,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Bíblia assim me diz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Jesus With Children Clipart At Getdrawings Jesus With, 41% OFF">
            <a:extLst>
              <a:ext uri="{FF2B5EF4-FFF2-40B4-BE49-F238E27FC236}">
                <a16:creationId xmlns:a16="http://schemas.microsoft.com/office/drawing/2014/main" id="{7B4891BC-D08B-F357-6561-3EE03E600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2" r="1273" b="-1"/>
          <a:stretch/>
        </p:blipFill>
        <p:spPr bwMode="auto">
          <a:xfrm>
            <a:off x="6880610" y="775802"/>
            <a:ext cx="4737650" cy="53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A78B1-0F54-20F2-8D6D-20B45108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63" y="923547"/>
            <a:ext cx="545883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VERSO CHAVE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01C36B82-789C-02B3-C680-E410D8FB0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82" y="1306931"/>
            <a:ext cx="4777381" cy="40743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E7B3-B487-E80F-F2DA-6D36DF69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194" y="2255909"/>
            <a:ext cx="5949376" cy="4192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Dou-vos uma nova ordem: Amai-vos uns aos outros. Como eu vos amei, assim também vós deveis amar-vos uns aos outros. Nisto todos </a:t>
            </a:r>
          </a:p>
          <a:p>
            <a:pPr marL="0" indent="0" algn="ctr">
              <a:buNone/>
            </a:pPr>
            <a:r>
              <a:rPr lang="pt-PT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conhecerão que sois meus discípulos, se vos amardes uns aos outros</a:t>
            </a:r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ctr">
              <a:buNone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João 13:34 e 35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E5BFE3-A0A3-7165-9247-B23967C0D2EB}"/>
              </a:ext>
            </a:extLst>
          </p:cNvPr>
          <p:cNvSpPr/>
          <p:nvPr/>
        </p:nvSpPr>
        <p:spPr>
          <a:xfrm>
            <a:off x="3376045" y="4776238"/>
            <a:ext cx="1240972" cy="8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5567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78B1-0F54-20F2-8D6D-20B45108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63" y="923547"/>
            <a:ext cx="545883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VERSO CHAVE</a:t>
            </a:r>
          </a:p>
        </p:txBody>
      </p:sp>
      <p:pic>
        <p:nvPicPr>
          <p:cNvPr id="4" name="Picture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01C36B82-789C-02B3-C680-E410D8FB0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82" y="1306931"/>
            <a:ext cx="4777381" cy="407439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AE7B3-B487-E80F-F2DA-6D36DF692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194" y="2255909"/>
            <a:ext cx="5949376" cy="4192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Dou-vos um novo mandamento: que vos ameis uns aos outros; assim como Eu vos amei, que também vós vos ameis uns aos outros. Nisto todos </a:t>
            </a:r>
          </a:p>
          <a:p>
            <a:pPr marL="0" indent="0" algn="ctr">
              <a:buNone/>
            </a:pPr>
            <a:r>
              <a:rPr lang="pt-PT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conhecerão que sois meus discípulos: se vos amardes uns aos outros</a:t>
            </a:r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0" indent="0" algn="ctr">
              <a:buNone/>
            </a:pP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João 13: 34 e 35</a:t>
            </a:r>
          </a:p>
          <a:p>
            <a:pPr marL="0" indent="0" algn="ctr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7490E02-AA41-DE58-A3F6-1F3FE0E8A71E}"/>
              </a:ext>
            </a:extLst>
          </p:cNvPr>
          <p:cNvSpPr/>
          <p:nvPr/>
        </p:nvSpPr>
        <p:spPr>
          <a:xfrm>
            <a:off x="3228391" y="4795539"/>
            <a:ext cx="1017037" cy="849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383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FCC14D04-B884-A344-EAF3-F19E74B130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1360" y="1984443"/>
            <a:ext cx="4096721" cy="349389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5EE9-F83B-81EA-E684-171E35AD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36" y="993847"/>
            <a:ext cx="52578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SERMÃO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BFF43A5-A890-0482-A6A2-C7B53CC54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93059"/>
              </p:ext>
            </p:extLst>
          </p:nvPr>
        </p:nvGraphicFramePr>
        <p:xfrm>
          <a:off x="509585" y="2141606"/>
          <a:ext cx="8148640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F70D4CA8-B4AD-651E-007C-8187FCA91F72}"/>
              </a:ext>
            </a:extLst>
          </p:cNvPr>
          <p:cNvSpPr/>
          <p:nvPr/>
        </p:nvSpPr>
        <p:spPr>
          <a:xfrm>
            <a:off x="10580914" y="4954461"/>
            <a:ext cx="914400" cy="52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257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A1E50-E2DE-7C47-F656-3F0466C12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926121"/>
            <a:ext cx="5310116" cy="13228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00B0F0"/>
                </a:solidFill>
                <a:effectLst/>
                <a:latin typeface="Helvetica" pitchFamily="2" charset="0"/>
              </a:rPr>
              <a:t>UM NOVO TIPO DE AMOR</a:t>
            </a:r>
            <a:endParaRPr lang="en-US" sz="3600" b="1" dirty="0">
              <a:solidFill>
                <a:srgbClr val="00B0F0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Picture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22279C8E-CEA1-FC04-E44D-C414392AB5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27" y="1847680"/>
            <a:ext cx="3720152" cy="31727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CC33-884F-03F0-8F94-1D0B2FCCB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399" y="2194102"/>
            <a:ext cx="5468815" cy="39085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mandamento de nos amarmos uns aos outros sempre existiu, mas esse mandamento abordava o conceito de </a:t>
            </a:r>
            <a:r>
              <a:rPr lang="pt-P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"amar o próximo como a si mesmo".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 mandamento foi dado já </a:t>
            </a:r>
            <a:r>
              <a:rPr lang="pt-PT" sz="2400" dirty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pt-P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Levítico Não te vingarás nem guardarás rancor contra os filhos do teu povo, mas amarás o teu próximo como a ti mesmo; eu sou o Senhor. Levítico 19:18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F677A99-C22C-6B2C-82B7-2A39E8AED3E7}"/>
              </a:ext>
            </a:extLst>
          </p:cNvPr>
          <p:cNvSpPr/>
          <p:nvPr/>
        </p:nvSpPr>
        <p:spPr>
          <a:xfrm>
            <a:off x="2806158" y="4506686"/>
            <a:ext cx="1240972" cy="8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405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F22E0-7C01-52DB-C663-2A0A80EF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46" y="1348655"/>
            <a:ext cx="5315189" cy="4417185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 discípulos estariam familiarizados com esta ordem. Já o tinham ouvido antes.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PT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</a:t>
            </a:r>
            <a:r>
              <a:rPr lang="pt-P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5:43, 19:19, 23:39;                               Marcos 12:29,31; Lucas 10:27)                    Mas o acréscimo nesta passagem foi amar os outros como Cristo os amou.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PT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conceito não era novo, mas havia um novo motivo para amar. </a:t>
            </a:r>
            <a:endParaRPr lang="en-U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86874951-7D73-2CA9-1866-F98B528E1E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681" y="2076182"/>
            <a:ext cx="3473210" cy="296213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A9D9972-955E-1FB7-67DB-A7980A5F487D}"/>
              </a:ext>
            </a:extLst>
          </p:cNvPr>
          <p:cNvSpPr/>
          <p:nvPr/>
        </p:nvSpPr>
        <p:spPr>
          <a:xfrm>
            <a:off x="7473820" y="4551542"/>
            <a:ext cx="649513" cy="52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614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7F0A9D43-DC8D-2778-81B7-C0877D717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27" y="1847680"/>
            <a:ext cx="3720152" cy="31727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62E1-163F-964D-65E6-75F344251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707" y="1847680"/>
            <a:ext cx="5650173" cy="39085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pt-PT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tipo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4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AMOR ÁGAPE </a:t>
            </a:r>
            <a:r>
              <a:rPr lang="pt-PT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 sacrificial, perdoador, redentor e duradouro.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PT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 tinha dado o exemplo, e nós devemos seguir os seus passos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6D50A88-7049-E8B7-D0E2-5A7500BA666E}"/>
              </a:ext>
            </a:extLst>
          </p:cNvPr>
          <p:cNvSpPr/>
          <p:nvPr/>
        </p:nvSpPr>
        <p:spPr>
          <a:xfrm>
            <a:off x="2713366" y="4553070"/>
            <a:ext cx="914400" cy="52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81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6793BF-CC35-FF41-7849-852A89FA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08" y="1939433"/>
            <a:ext cx="5536001" cy="394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ASPETOS DO</a:t>
            </a:r>
            <a:br>
              <a:rPr lang="en-US" sz="5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AMOR</a:t>
            </a:r>
            <a:br>
              <a:rPr lang="en-US" sz="5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5400" b="1" dirty="0"/>
              <a:t>DE CRISTO</a:t>
            </a:r>
            <a:br>
              <a:rPr lang="en-US" sz="5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54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09D0CC33-1398-198C-365F-6C98947AF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492" y="1038932"/>
            <a:ext cx="5536001" cy="472138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9FE02BA-1E7E-100D-6386-8A98CCAF7016}"/>
              </a:ext>
            </a:extLst>
          </p:cNvPr>
          <p:cNvSpPr/>
          <p:nvPr/>
        </p:nvSpPr>
        <p:spPr>
          <a:xfrm>
            <a:off x="9097346" y="5038134"/>
            <a:ext cx="1017037" cy="849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529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B066B-113A-AD01-BF41-34C995A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1031628"/>
            <a:ext cx="4958966" cy="1330840"/>
          </a:xfrm>
        </p:spPr>
        <p:txBody>
          <a:bodyPr>
            <a:noAutofit/>
          </a:bodyPr>
          <a:lstStyle/>
          <a:p>
            <a:r>
              <a:rPr lang="pt-PT" sz="4000" b="1" dirty="0">
                <a:solidFill>
                  <a:srgbClr val="00B0F0"/>
                </a:solidFill>
                <a:effectLst/>
                <a:latin typeface="Helvetica" pitchFamily="2" charset="0"/>
              </a:rPr>
              <a:t>Baseie-se sobre estes versículos-chave:</a:t>
            </a:r>
            <a:br>
              <a:rPr lang="en-US" sz="4000" b="1" dirty="0">
                <a:solidFill>
                  <a:srgbClr val="00B0F0"/>
                </a:solidFill>
                <a:effectLst/>
                <a:latin typeface="Helvetica" pitchFamily="2" charset="0"/>
              </a:rPr>
            </a:b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D71F-F49A-B800-F34E-8F8D1D682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19" y="2416840"/>
            <a:ext cx="4438036" cy="29171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AMOR</a:t>
            </a:r>
            <a:r>
              <a:rPr lang="en-US" b="1" dirty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> SACRIFICIAL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AMOR</a:t>
            </a:r>
            <a:r>
              <a:rPr lang="en-US" b="1" dirty="0">
                <a:solidFill>
                  <a:srgbClr val="0070C0"/>
                </a:solidFill>
                <a:effectLst/>
                <a:latin typeface="Avenir Next" panose="020B0503020202020204" pitchFamily="34" charset="0"/>
              </a:rPr>
              <a:t> PERDOADOR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AMOR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 REDENTOR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venir Next" panose="020B0503020202020204" pitchFamily="34" charset="0"/>
              </a:rPr>
              <a:t>AMOR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/>
                <a:latin typeface="Avenir Next" panose="020B0503020202020204" pitchFamily="34" charset="0"/>
              </a:rPr>
              <a:t> DURADOURO</a:t>
            </a:r>
            <a:endParaRPr lang="en-US" dirty="0">
              <a:effectLst/>
              <a:latin typeface="Avenir Next" panose="020B0503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venir Next" panose="020B0503020202020204" pitchFamily="34" charset="0"/>
            </a:endParaRPr>
          </a:p>
        </p:txBody>
      </p:sp>
      <p:pic>
        <p:nvPicPr>
          <p:cNvPr id="4" name="Picture 3" descr="A poster with text and rainbow colors&#10;&#10;Description automatically generated">
            <a:extLst>
              <a:ext uri="{FF2B5EF4-FFF2-40B4-BE49-F238E27FC236}">
                <a16:creationId xmlns:a16="http://schemas.microsoft.com/office/drawing/2014/main" id="{35A4275A-E0CB-3DC1-DD15-E29D846AF8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610" y="1419853"/>
            <a:ext cx="4737650" cy="404050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02C2054-3C9D-CFAC-C87D-8EED6F7B3721}"/>
              </a:ext>
            </a:extLst>
          </p:cNvPr>
          <p:cNvSpPr/>
          <p:nvPr/>
        </p:nvSpPr>
        <p:spPr>
          <a:xfrm>
            <a:off x="9573208" y="4810126"/>
            <a:ext cx="1007706" cy="6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257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14C6C-2649-EC8D-DEFE-C264DDEF1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09" y="1059038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venir Next" panose="020B0503020202020204" pitchFamily="34" charset="0"/>
              </a:rPr>
              <a:t>AMOR</a:t>
            </a:r>
            <a:r>
              <a:rPr lang="en-US" b="1" dirty="0">
                <a:solidFill>
                  <a:srgbClr val="C00000"/>
                </a:solidFill>
                <a:effectLst/>
                <a:latin typeface="Avenir Next" panose="020B0503020202020204" pitchFamily="34" charset="0"/>
              </a:rPr>
              <a:t> SACRIFICIAL</a:t>
            </a:r>
            <a:br>
              <a:rPr lang="en-US" b="1" dirty="0">
                <a:effectLst/>
                <a:latin typeface="Avenir Next" panose="020B0503020202020204" pitchFamily="34" charset="0"/>
              </a:rPr>
            </a:br>
            <a:endParaRPr lang="en-US" b="1" dirty="0"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7FA5A-D5A9-4ACA-9CE4-810B8BE3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2008734"/>
            <a:ext cx="58124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“e andai em amor, como também Cristo vos amou e se entregou a si mesmo por nós, como oferta e sacrifício a Deus, em aroma suave.” </a:t>
            </a:r>
            <a:r>
              <a:rPr lang="pt-PT" sz="2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Efé</a:t>
            </a:r>
            <a:r>
              <a:rPr lang="pt-PT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5:2</a:t>
            </a:r>
          </a:p>
          <a:p>
            <a:pPr marL="0" indent="0">
              <a:buNone/>
            </a:pPr>
            <a:endParaRPr lang="en-US" sz="2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t-PT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“De outra forma, seria necessário que Ele sofresse muitas vezes desde a fundação do mundo; mas agora, uma vez, na consumação dos séculos, Ele se manifestou para eliminar o pecado pelo sacrifício de Si mesmo.” </a:t>
            </a:r>
            <a:r>
              <a:rPr lang="pt-PT" sz="2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</a:t>
            </a:r>
            <a:r>
              <a:rPr lang="pt-PT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9:26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Jesus Carrying Cross Stock Vector Illustration and Royalty Free Jesus  Carrying Cross Clipart">
            <a:extLst>
              <a:ext uri="{FF2B5EF4-FFF2-40B4-BE49-F238E27FC236}">
                <a16:creationId xmlns:a16="http://schemas.microsoft.com/office/drawing/2014/main" id="{BE66B591-CBD8-45FB-F4BC-4EB37AB3F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50661" y="365125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109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1037</Words>
  <Application>Microsoft Office PowerPoint</Application>
  <PresentationFormat>Ecrã Panorâmico</PresentationFormat>
  <Paragraphs>82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8" baseType="lpstr">
      <vt:lpstr>American Typewriter</vt:lpstr>
      <vt:lpstr>Aptos</vt:lpstr>
      <vt:lpstr>Aptos Display</vt:lpstr>
      <vt:lpstr>Arial</vt:lpstr>
      <vt:lpstr>Avenir Next</vt:lpstr>
      <vt:lpstr>Calibri</vt:lpstr>
      <vt:lpstr>Helvetica</vt:lpstr>
      <vt:lpstr>Office Theme</vt:lpstr>
      <vt:lpstr>ÁGAPE JESUS AMA-ME SEMPRE</vt:lpstr>
      <vt:lpstr>VERSO CHAVE</vt:lpstr>
      <vt:lpstr>SERMÃO</vt:lpstr>
      <vt:lpstr>UM NOVO TIPO DE AMOR</vt:lpstr>
      <vt:lpstr>Apresentação do PowerPoint</vt:lpstr>
      <vt:lpstr>Apresentação do PowerPoint</vt:lpstr>
      <vt:lpstr>ASPETOS DO AMOR DE CRISTO </vt:lpstr>
      <vt:lpstr>Baseie-se sobre estes versículos-chave: </vt:lpstr>
      <vt:lpstr>AMOR SACRIFICIAL </vt:lpstr>
      <vt:lpstr>AMOR PERDOADOR </vt:lpstr>
      <vt:lpstr>Ilustração sobre perdão:</vt:lpstr>
      <vt:lpstr>AMOR REDENTOR </vt:lpstr>
      <vt:lpstr>AMOR DURADOURO </vt:lpstr>
      <vt:lpstr>Apresentação do PowerPoint</vt:lpstr>
      <vt:lpstr>C O N C L U S ÃO </vt:lpstr>
      <vt:lpstr>As crianças 1 e 2 repetem a escritura com os movimentos das mãos. </vt:lpstr>
      <vt:lpstr>Apresentação do PowerPoint</vt:lpstr>
      <vt:lpstr>CANÇÃO DE ENCERRAMENTO Sim, Cristo me ama</vt:lpstr>
      <vt:lpstr>Apresentação do PowerPoint</vt:lpstr>
      <vt:lpstr>VERSO CHAVE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AGAPE JESUS LOVES ME ALWAYS</dc:title>
  <dc:creator>Arrais, Raquel</dc:creator>
  <cp:lastModifiedBy>Conceição Teles</cp:lastModifiedBy>
  <cp:revision>5</cp:revision>
  <dcterms:created xsi:type="dcterms:W3CDTF">2024-06-22T09:11:12Z</dcterms:created>
  <dcterms:modified xsi:type="dcterms:W3CDTF">2024-07-05T09:50:00Z</dcterms:modified>
</cp:coreProperties>
</file>