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57" r:id="rId4"/>
    <p:sldId id="258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8"/>
  </p:normalViewPr>
  <p:slideViewPr>
    <p:cSldViewPr snapToGrid="0">
      <p:cViewPr varScale="1">
        <p:scale>
          <a:sx n="46" d="100"/>
          <a:sy n="46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 g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ger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Dia Nacional de Batismos_120 anos_03.jpg" descr="Dia Nacional de Batismos_120 anos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18083568" cy="14331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18083568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18083568" cy="82560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 ger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Dia Nacional de Batismos_120 anos_04.jpg" descr="Dia Nacional de Batismos_120 anos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18247460" cy="1435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Agenda Title</a:t>
            </a:r>
          </a:p>
        </p:txBody>
      </p:sp>
      <p:sp>
        <p:nvSpPr>
          <p:cNvPr id="32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1824746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</a:lstStyle>
          <a:p>
            <a:r>
              <a:t>Agenda Subtitle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1824746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FFFFFF"/>
                </a:solidFill>
              </a:defRPr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FFFFFF"/>
                </a:solidFill>
              </a:defRPr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FFFFFF"/>
                </a:solidFill>
              </a:defRPr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FFFFFF"/>
                </a:solidFill>
              </a:defRPr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FFFFFF"/>
                </a:solidFill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54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a Nacional de Batismos_120 anos_02.jpg" descr="Dia Nacional de Batismos_120 anos_0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20 Batismos 26 SET 2026 intro">
            <a:hlinkClick r:id="" action="ppaction://media"/>
            <a:extLst>
              <a:ext uri="{FF2B5EF4-FFF2-40B4-BE49-F238E27FC236}">
                <a16:creationId xmlns:a16="http://schemas.microsoft.com/office/drawing/2014/main" id="{C9D076DD-249E-2AB9-97EB-7AB1C3AC5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1270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66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Agenda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" name="Agenda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" name="Agenda Topic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Personalizados</PresentationFormat>
  <Paragraphs>0</Paragraphs>
  <Slides>4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6" baseType="lpstr">
      <vt:lpstr>Helvetica Neue</vt:lpstr>
      <vt:lpstr>21_BasicWhite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Tiago Alves</cp:lastModifiedBy>
  <cp:revision>1</cp:revision>
  <dcterms:modified xsi:type="dcterms:W3CDTF">2026-09-15T09:21:36Z</dcterms:modified>
</cp:coreProperties>
</file>